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4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3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7" name="PlaceHolder 1"/>
          <p:cNvSpPr>
            <a:spLocks noGrp="1"/>
          </p:cNvSpPr>
          <p:nvPr>
            <p:ph type="body"/>
          </p:nvPr>
        </p:nvSpPr>
        <p:spPr>
          <a:xfrm>
            <a:off x="756000" y="5078520"/>
            <a:ext cx="6047640" cy="4811040"/>
          </a:xfrm>
          <a:prstGeom prst="rect">
            <a:avLst/>
          </a:prstGeom>
        </p:spPr>
        <p:txBody>
          <a:bodyPr lIns="0" tIns="0" rIns="0" bIns="0"/>
          <a:lstStyle/>
          <a:p>
            <a:r>
              <a:rPr lang="nl-NL" sz="2000">
                <a:latin typeface="Arial"/>
              </a:rPr>
              <a:t>Klik om het formaat van de notities te bewerken</a:t>
            </a:r>
            <a:endParaRPr/>
          </a:p>
        </p:txBody>
      </p:sp>
      <p:sp>
        <p:nvSpPr>
          <p:cNvPr id="178" name="PlaceHolder 2"/>
          <p:cNvSpPr>
            <a:spLocks noGrp="1"/>
          </p:cNvSpPr>
          <p:nvPr>
            <p:ph type="hdr"/>
          </p:nvPr>
        </p:nvSpPr>
        <p:spPr>
          <a:xfrm>
            <a:off x="0" y="0"/>
            <a:ext cx="3280680" cy="534240"/>
          </a:xfrm>
          <a:prstGeom prst="rect">
            <a:avLst/>
          </a:prstGeom>
        </p:spPr>
        <p:txBody>
          <a:bodyPr lIns="0" tIns="0" rIns="0" bIns="0"/>
          <a:lstStyle/>
          <a:p>
            <a:r>
              <a:rPr lang="nl-NL" sz="1400">
                <a:latin typeface="Times New Roman"/>
              </a:rPr>
              <a:t>&lt;koptekst&gt;</a:t>
            </a:r>
            <a:endParaRPr/>
          </a:p>
        </p:txBody>
      </p:sp>
      <p:sp>
        <p:nvSpPr>
          <p:cNvPr id="179" name="PlaceHolder 3"/>
          <p:cNvSpPr>
            <a:spLocks noGrp="1"/>
          </p:cNvSpPr>
          <p:nvPr>
            <p:ph type="dt"/>
          </p:nvPr>
        </p:nvSpPr>
        <p:spPr>
          <a:xfrm>
            <a:off x="4278960" y="0"/>
            <a:ext cx="3280680" cy="534240"/>
          </a:xfrm>
          <a:prstGeom prst="rect">
            <a:avLst/>
          </a:prstGeom>
        </p:spPr>
        <p:txBody>
          <a:bodyPr lIns="0" tIns="0" rIns="0" bIns="0"/>
          <a:lstStyle/>
          <a:p>
            <a:pPr algn="r"/>
            <a:r>
              <a:rPr lang="nl-NL" sz="1400">
                <a:latin typeface="Times New Roman"/>
              </a:rPr>
              <a:t>&lt;datum/tijd&gt;</a:t>
            </a:r>
            <a:endParaRPr/>
          </a:p>
        </p:txBody>
      </p:sp>
      <p:sp>
        <p:nvSpPr>
          <p:cNvPr id="180" name="PlaceHolder 4"/>
          <p:cNvSpPr>
            <a:spLocks noGrp="1"/>
          </p:cNvSpPr>
          <p:nvPr>
            <p:ph type="ftr"/>
          </p:nvPr>
        </p:nvSpPr>
        <p:spPr>
          <a:xfrm>
            <a:off x="0" y="10157400"/>
            <a:ext cx="3280680" cy="534240"/>
          </a:xfrm>
          <a:prstGeom prst="rect">
            <a:avLst/>
          </a:prstGeom>
        </p:spPr>
        <p:txBody>
          <a:bodyPr lIns="0" tIns="0" rIns="0" bIns="0" anchor="b"/>
          <a:lstStyle/>
          <a:p>
            <a:r>
              <a:rPr lang="nl-NL" sz="1400">
                <a:latin typeface="Times New Roman"/>
              </a:rPr>
              <a:t>&lt;voettekst&gt;</a:t>
            </a:r>
            <a:endParaRPr/>
          </a:p>
        </p:txBody>
      </p:sp>
      <p:sp>
        <p:nvSpPr>
          <p:cNvPr id="181" name="PlaceHolder 5"/>
          <p:cNvSpPr>
            <a:spLocks noGrp="1"/>
          </p:cNvSpPr>
          <p:nvPr>
            <p:ph type="sldNum"/>
          </p:nvPr>
        </p:nvSpPr>
        <p:spPr>
          <a:xfrm>
            <a:off x="4278960" y="10157400"/>
            <a:ext cx="3280680" cy="534240"/>
          </a:xfrm>
          <a:prstGeom prst="rect">
            <a:avLst/>
          </a:prstGeom>
        </p:spPr>
        <p:txBody>
          <a:bodyPr lIns="0" tIns="0" rIns="0" bIns="0" anchor="b"/>
          <a:lstStyle/>
          <a:p>
            <a:pPr algn="r"/>
            <a:fld id="{58B755D5-98A9-4A2A-AC35-56AF5F92C1AA}" type="slidenum">
              <a:rPr lang="nl-NL" sz="1400">
                <a:latin typeface="Times New Roman"/>
              </a:rPr>
              <a:t>‹nr.›</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PlaceHolder 1"/>
          <p:cNvSpPr>
            <a:spLocks noGrp="1"/>
          </p:cNvSpPr>
          <p:nvPr>
            <p:ph type="body"/>
          </p:nvPr>
        </p:nvSpPr>
        <p:spPr>
          <a:xfrm>
            <a:off x="685800" y="4343400"/>
            <a:ext cx="5486040" cy="4114440"/>
          </a:xfrm>
          <a:prstGeom prst="rect">
            <a:avLst/>
          </a:prstGeom>
        </p:spPr>
        <p:txBody>
          <a:bodyPr/>
          <a:lstStyle/>
          <a:p>
            <a:endParaRPr/>
          </a:p>
        </p:txBody>
      </p:sp>
      <p:sp>
        <p:nvSpPr>
          <p:cNvPr id="313" name="TextShape 2"/>
          <p:cNvSpPr txBox="1"/>
          <p:nvPr/>
        </p:nvSpPr>
        <p:spPr>
          <a:xfrm>
            <a:off x="3884760" y="8685360"/>
            <a:ext cx="2971440" cy="456840"/>
          </a:xfrm>
          <a:prstGeom prst="rect">
            <a:avLst/>
          </a:prstGeom>
          <a:noFill/>
          <a:ln>
            <a:noFill/>
          </a:ln>
        </p:spPr>
        <p:txBody>
          <a:bodyPr anchor="b"/>
          <a:lstStyle/>
          <a:p>
            <a:pPr algn="r">
              <a:lnSpc>
                <a:spcPct val="100000"/>
              </a:lnSpc>
            </a:pPr>
            <a:fld id="{17DAAFCF-A6DD-45F9-BD70-51FD6C480045}" type="slidenum">
              <a:rPr lang="nl-NL" sz="1200" strike="noStrike">
                <a:solidFill>
                  <a:srgbClr val="000000"/>
                </a:solidFill>
                <a:latin typeface="+mn-lt"/>
                <a:ea typeface="+mn-ea"/>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body"/>
          </p:nvPr>
        </p:nvSpPr>
        <p:spPr>
          <a:xfrm>
            <a:off x="685800" y="4343400"/>
            <a:ext cx="5486040" cy="4114440"/>
          </a:xfrm>
          <a:prstGeom prst="rect">
            <a:avLst/>
          </a:prstGeom>
        </p:spPr>
        <p:txBody>
          <a:bodyPr/>
          <a:lstStyle/>
          <a:p>
            <a:endParaRPr/>
          </a:p>
        </p:txBody>
      </p:sp>
      <p:sp>
        <p:nvSpPr>
          <p:cNvPr id="331" name="TextShape 2"/>
          <p:cNvSpPr txBox="1"/>
          <p:nvPr/>
        </p:nvSpPr>
        <p:spPr>
          <a:xfrm>
            <a:off x="3884760" y="8685360"/>
            <a:ext cx="2971440" cy="456840"/>
          </a:xfrm>
          <a:prstGeom prst="rect">
            <a:avLst/>
          </a:prstGeom>
          <a:noFill/>
          <a:ln>
            <a:noFill/>
          </a:ln>
        </p:spPr>
        <p:txBody>
          <a:bodyPr anchor="b"/>
          <a:lstStyle/>
          <a:p>
            <a:pPr algn="r">
              <a:lnSpc>
                <a:spcPct val="100000"/>
              </a:lnSpc>
            </a:pPr>
            <a:fld id="{5C2A1D7F-15F3-4212-8E24-4B9F74FD835D}" type="slidenum">
              <a:rPr lang="nl-NL" sz="1200" strike="noStrike">
                <a:solidFill>
                  <a:srgbClr val="000000"/>
                </a:solidFill>
                <a:latin typeface="+mn-lt"/>
                <a:ea typeface="+mn-ea"/>
              </a:rPr>
              <a:t>16</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PlaceHolder 1"/>
          <p:cNvSpPr>
            <a:spLocks noGrp="1"/>
          </p:cNvSpPr>
          <p:nvPr>
            <p:ph type="body"/>
          </p:nvPr>
        </p:nvSpPr>
        <p:spPr>
          <a:xfrm>
            <a:off x="685800" y="4343400"/>
            <a:ext cx="5486040" cy="4114440"/>
          </a:xfrm>
          <a:prstGeom prst="rect">
            <a:avLst/>
          </a:prstGeom>
        </p:spPr>
        <p:txBody>
          <a:bodyPr/>
          <a:lstStyle/>
          <a:p>
            <a:endParaRPr/>
          </a:p>
        </p:txBody>
      </p:sp>
      <p:sp>
        <p:nvSpPr>
          <p:cNvPr id="333" name="TextShape 2"/>
          <p:cNvSpPr txBox="1"/>
          <p:nvPr/>
        </p:nvSpPr>
        <p:spPr>
          <a:xfrm>
            <a:off x="3884760" y="8685360"/>
            <a:ext cx="2971440" cy="456840"/>
          </a:xfrm>
          <a:prstGeom prst="rect">
            <a:avLst/>
          </a:prstGeom>
          <a:noFill/>
          <a:ln>
            <a:noFill/>
          </a:ln>
        </p:spPr>
        <p:txBody>
          <a:bodyPr anchor="b"/>
          <a:lstStyle/>
          <a:p>
            <a:pPr algn="r">
              <a:lnSpc>
                <a:spcPct val="100000"/>
              </a:lnSpc>
            </a:pPr>
            <a:fld id="{2119197D-5183-44C7-9367-A7E7FB453EDE}" type="slidenum">
              <a:rPr lang="nl-NL" sz="1200" strike="noStrike">
                <a:solidFill>
                  <a:srgbClr val="000000"/>
                </a:solidFill>
                <a:latin typeface="+mn-lt"/>
                <a:ea typeface="+mn-ea"/>
              </a:rPr>
              <a:t>18</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laceHolder 1"/>
          <p:cNvSpPr>
            <a:spLocks noGrp="1"/>
          </p:cNvSpPr>
          <p:nvPr>
            <p:ph type="body"/>
          </p:nvPr>
        </p:nvSpPr>
        <p:spPr>
          <a:xfrm>
            <a:off x="685800" y="4343400"/>
            <a:ext cx="5486040" cy="4114440"/>
          </a:xfrm>
          <a:prstGeom prst="rect">
            <a:avLst/>
          </a:prstGeom>
        </p:spPr>
        <p:txBody>
          <a:bodyPr/>
          <a:lstStyle/>
          <a:p>
            <a:endParaRPr/>
          </a:p>
        </p:txBody>
      </p:sp>
      <p:sp>
        <p:nvSpPr>
          <p:cNvPr id="335" name="TextShape 2"/>
          <p:cNvSpPr txBox="1"/>
          <p:nvPr/>
        </p:nvSpPr>
        <p:spPr>
          <a:xfrm>
            <a:off x="3884760" y="8685360"/>
            <a:ext cx="2971440" cy="456840"/>
          </a:xfrm>
          <a:prstGeom prst="rect">
            <a:avLst/>
          </a:prstGeom>
          <a:noFill/>
          <a:ln>
            <a:noFill/>
          </a:ln>
        </p:spPr>
        <p:txBody>
          <a:bodyPr anchor="b"/>
          <a:lstStyle/>
          <a:p>
            <a:pPr algn="r">
              <a:lnSpc>
                <a:spcPct val="100000"/>
              </a:lnSpc>
            </a:pPr>
            <a:fld id="{48FDFB0E-AA25-4789-9B97-F1961C6E61D8}" type="slidenum">
              <a:rPr lang="nl-NL" sz="1200" strike="noStrike">
                <a:solidFill>
                  <a:srgbClr val="000000"/>
                </a:solidFill>
                <a:latin typeface="+mn-lt"/>
                <a:ea typeface="+mn-ea"/>
              </a:rPr>
              <a:t>19</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laceHolder 1"/>
          <p:cNvSpPr>
            <a:spLocks noGrp="1"/>
          </p:cNvSpPr>
          <p:nvPr>
            <p:ph type="body"/>
          </p:nvPr>
        </p:nvSpPr>
        <p:spPr>
          <a:xfrm>
            <a:off x="685800" y="4343400"/>
            <a:ext cx="5486040" cy="4114440"/>
          </a:xfrm>
          <a:prstGeom prst="rect">
            <a:avLst/>
          </a:prstGeom>
        </p:spPr>
        <p:txBody>
          <a:bodyPr/>
          <a:lstStyle/>
          <a:p>
            <a:endParaRPr/>
          </a:p>
        </p:txBody>
      </p:sp>
      <p:sp>
        <p:nvSpPr>
          <p:cNvPr id="337" name="TextShape 2"/>
          <p:cNvSpPr txBox="1"/>
          <p:nvPr/>
        </p:nvSpPr>
        <p:spPr>
          <a:xfrm>
            <a:off x="3884760" y="8685360"/>
            <a:ext cx="2971440" cy="456840"/>
          </a:xfrm>
          <a:prstGeom prst="rect">
            <a:avLst/>
          </a:prstGeom>
          <a:noFill/>
          <a:ln>
            <a:noFill/>
          </a:ln>
        </p:spPr>
        <p:txBody>
          <a:bodyPr anchor="b"/>
          <a:lstStyle/>
          <a:p>
            <a:pPr algn="r">
              <a:lnSpc>
                <a:spcPct val="100000"/>
              </a:lnSpc>
            </a:pPr>
            <a:fld id="{216F135A-ECE9-4CE1-AF5A-74C80EB19EDA}" type="slidenum">
              <a:rPr lang="nl-NL" sz="1200" strike="noStrike">
                <a:solidFill>
                  <a:srgbClr val="000000"/>
                </a:solidFill>
                <a:latin typeface="+mn-lt"/>
                <a:ea typeface="+mn-ea"/>
              </a:rPr>
              <a:t>20</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p:cNvSpPr>
          <p:nvPr>
            <p:ph type="body"/>
          </p:nvPr>
        </p:nvSpPr>
        <p:spPr>
          <a:xfrm>
            <a:off x="685800" y="4343400"/>
            <a:ext cx="5486040" cy="4114440"/>
          </a:xfrm>
          <a:prstGeom prst="rect">
            <a:avLst/>
          </a:prstGeom>
        </p:spPr>
        <p:txBody>
          <a:bodyPr/>
          <a:lstStyle/>
          <a:p>
            <a:endParaRPr/>
          </a:p>
        </p:txBody>
      </p:sp>
      <p:sp>
        <p:nvSpPr>
          <p:cNvPr id="339" name="TextShape 2"/>
          <p:cNvSpPr txBox="1"/>
          <p:nvPr/>
        </p:nvSpPr>
        <p:spPr>
          <a:xfrm>
            <a:off x="3884760" y="8685360"/>
            <a:ext cx="2971440" cy="456840"/>
          </a:xfrm>
          <a:prstGeom prst="rect">
            <a:avLst/>
          </a:prstGeom>
          <a:noFill/>
          <a:ln>
            <a:noFill/>
          </a:ln>
        </p:spPr>
        <p:txBody>
          <a:bodyPr anchor="b"/>
          <a:lstStyle/>
          <a:p>
            <a:pPr algn="r">
              <a:lnSpc>
                <a:spcPct val="100000"/>
              </a:lnSpc>
            </a:pPr>
            <a:fld id="{BAB0FBE9-BAF7-4DFD-86C7-5761EB14214A}" type="slidenum">
              <a:rPr lang="nl-NL" sz="1200" strike="noStrike">
                <a:solidFill>
                  <a:srgbClr val="000000"/>
                </a:solidFill>
                <a:latin typeface="+mn-lt"/>
                <a:ea typeface="+mn-ea"/>
              </a:rPr>
              <a:t>21</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p:cNvSpPr>
          <p:nvPr>
            <p:ph type="body"/>
          </p:nvPr>
        </p:nvSpPr>
        <p:spPr>
          <a:xfrm>
            <a:off x="685800" y="4343400"/>
            <a:ext cx="5486040" cy="4114440"/>
          </a:xfrm>
          <a:prstGeom prst="rect">
            <a:avLst/>
          </a:prstGeom>
        </p:spPr>
        <p:txBody>
          <a:bodyPr/>
          <a:lstStyle/>
          <a:p>
            <a:endParaRPr/>
          </a:p>
        </p:txBody>
      </p:sp>
      <p:sp>
        <p:nvSpPr>
          <p:cNvPr id="341" name="TextShape 2"/>
          <p:cNvSpPr txBox="1"/>
          <p:nvPr/>
        </p:nvSpPr>
        <p:spPr>
          <a:xfrm>
            <a:off x="3884760" y="8685360"/>
            <a:ext cx="2971440" cy="456840"/>
          </a:xfrm>
          <a:prstGeom prst="rect">
            <a:avLst/>
          </a:prstGeom>
          <a:noFill/>
          <a:ln>
            <a:noFill/>
          </a:ln>
        </p:spPr>
        <p:txBody>
          <a:bodyPr anchor="b"/>
          <a:lstStyle/>
          <a:p>
            <a:pPr algn="r">
              <a:lnSpc>
                <a:spcPct val="100000"/>
              </a:lnSpc>
            </a:pPr>
            <a:fld id="{0F27AEE6-68E3-41D6-86A2-E33142B488F6}" type="slidenum">
              <a:rPr lang="nl-NL" sz="1200" strike="noStrike">
                <a:solidFill>
                  <a:srgbClr val="000000"/>
                </a:solidFill>
                <a:latin typeface="+mn-lt"/>
                <a:ea typeface="+mn-ea"/>
              </a:rPr>
              <a:t>22</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PlaceHolder 1"/>
          <p:cNvSpPr>
            <a:spLocks noGrp="1"/>
          </p:cNvSpPr>
          <p:nvPr>
            <p:ph type="body"/>
          </p:nvPr>
        </p:nvSpPr>
        <p:spPr>
          <a:xfrm>
            <a:off x="685800" y="4343400"/>
            <a:ext cx="5486040" cy="4114440"/>
          </a:xfrm>
          <a:prstGeom prst="rect">
            <a:avLst/>
          </a:prstGeom>
        </p:spPr>
        <p:txBody>
          <a:bodyPr/>
          <a:lstStyle/>
          <a:p>
            <a:endParaRPr/>
          </a:p>
        </p:txBody>
      </p:sp>
      <p:sp>
        <p:nvSpPr>
          <p:cNvPr id="343" name="TextShape 2"/>
          <p:cNvSpPr txBox="1"/>
          <p:nvPr/>
        </p:nvSpPr>
        <p:spPr>
          <a:xfrm>
            <a:off x="3884760" y="8685360"/>
            <a:ext cx="2971440" cy="456840"/>
          </a:xfrm>
          <a:prstGeom prst="rect">
            <a:avLst/>
          </a:prstGeom>
          <a:noFill/>
          <a:ln>
            <a:noFill/>
          </a:ln>
        </p:spPr>
        <p:txBody>
          <a:bodyPr anchor="b"/>
          <a:lstStyle/>
          <a:p>
            <a:pPr algn="r">
              <a:lnSpc>
                <a:spcPct val="100000"/>
              </a:lnSpc>
            </a:pPr>
            <a:fld id="{2430074A-5D6A-4EE2-A946-1C4F3EE4C021}" type="slidenum">
              <a:rPr lang="nl-NL" sz="1200" strike="noStrike">
                <a:solidFill>
                  <a:srgbClr val="000000"/>
                </a:solidFill>
                <a:latin typeface="+mn-lt"/>
                <a:ea typeface="+mn-ea"/>
              </a:rPr>
              <a:t>23</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p:cNvSpPr>
          <p:nvPr>
            <p:ph type="body"/>
          </p:nvPr>
        </p:nvSpPr>
        <p:spPr>
          <a:xfrm>
            <a:off x="685800" y="4343400"/>
            <a:ext cx="5486040" cy="4114440"/>
          </a:xfrm>
          <a:prstGeom prst="rect">
            <a:avLst/>
          </a:prstGeom>
        </p:spPr>
        <p:txBody>
          <a:bodyPr/>
          <a:lstStyle/>
          <a:p>
            <a:endParaRPr/>
          </a:p>
        </p:txBody>
      </p:sp>
      <p:sp>
        <p:nvSpPr>
          <p:cNvPr id="345" name="TextShape 2"/>
          <p:cNvSpPr txBox="1"/>
          <p:nvPr/>
        </p:nvSpPr>
        <p:spPr>
          <a:xfrm>
            <a:off x="3884760" y="8685360"/>
            <a:ext cx="2971440" cy="456840"/>
          </a:xfrm>
          <a:prstGeom prst="rect">
            <a:avLst/>
          </a:prstGeom>
          <a:noFill/>
          <a:ln>
            <a:noFill/>
          </a:ln>
        </p:spPr>
        <p:txBody>
          <a:bodyPr anchor="b"/>
          <a:lstStyle/>
          <a:p>
            <a:pPr algn="r">
              <a:lnSpc>
                <a:spcPct val="100000"/>
              </a:lnSpc>
            </a:pPr>
            <a:fld id="{6B0F9968-E32F-4365-B1AE-BCC364C02902}" type="slidenum">
              <a:rPr lang="nl-NL" sz="1200" strike="noStrike">
                <a:solidFill>
                  <a:srgbClr val="000000"/>
                </a:solidFill>
                <a:latin typeface="+mn-lt"/>
                <a:ea typeface="+mn-ea"/>
              </a:rPr>
              <a:t>24</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PlaceHolder 1"/>
          <p:cNvSpPr>
            <a:spLocks noGrp="1"/>
          </p:cNvSpPr>
          <p:nvPr>
            <p:ph type="body"/>
          </p:nvPr>
        </p:nvSpPr>
        <p:spPr>
          <a:xfrm>
            <a:off x="685800" y="4343400"/>
            <a:ext cx="5486040" cy="4114440"/>
          </a:xfrm>
          <a:prstGeom prst="rect">
            <a:avLst/>
          </a:prstGeom>
        </p:spPr>
        <p:txBody>
          <a:bodyPr/>
          <a:lstStyle/>
          <a:p>
            <a:endParaRPr/>
          </a:p>
        </p:txBody>
      </p:sp>
      <p:sp>
        <p:nvSpPr>
          <p:cNvPr id="347" name="TextShape 2"/>
          <p:cNvSpPr txBox="1"/>
          <p:nvPr/>
        </p:nvSpPr>
        <p:spPr>
          <a:xfrm>
            <a:off x="3884760" y="8685360"/>
            <a:ext cx="2971440" cy="456840"/>
          </a:xfrm>
          <a:prstGeom prst="rect">
            <a:avLst/>
          </a:prstGeom>
          <a:noFill/>
          <a:ln>
            <a:noFill/>
          </a:ln>
        </p:spPr>
        <p:txBody>
          <a:bodyPr anchor="b"/>
          <a:lstStyle/>
          <a:p>
            <a:pPr algn="r">
              <a:lnSpc>
                <a:spcPct val="100000"/>
              </a:lnSpc>
            </a:pPr>
            <a:fld id="{B083D64B-076E-4272-9F33-1A17A313AA19}" type="slidenum">
              <a:rPr lang="nl-NL" sz="1200" strike="noStrike">
                <a:solidFill>
                  <a:srgbClr val="000000"/>
                </a:solidFill>
                <a:latin typeface="Calibri"/>
              </a:rPr>
              <a:t>27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p:cNvSpPr>
          <p:nvPr>
            <p:ph type="body"/>
          </p:nvPr>
        </p:nvSpPr>
        <p:spPr>
          <a:xfrm>
            <a:off x="685800" y="4343400"/>
            <a:ext cx="5486040" cy="4114440"/>
          </a:xfrm>
          <a:prstGeom prst="rect">
            <a:avLst/>
          </a:prstGeom>
        </p:spPr>
        <p:txBody>
          <a:bodyPr/>
          <a:lstStyle/>
          <a:p>
            <a:endParaRPr/>
          </a:p>
        </p:txBody>
      </p:sp>
      <p:sp>
        <p:nvSpPr>
          <p:cNvPr id="349" name="TextShape 2"/>
          <p:cNvSpPr txBox="1"/>
          <p:nvPr/>
        </p:nvSpPr>
        <p:spPr>
          <a:xfrm>
            <a:off x="3884760" y="8685360"/>
            <a:ext cx="2971440" cy="456840"/>
          </a:xfrm>
          <a:prstGeom prst="rect">
            <a:avLst/>
          </a:prstGeom>
          <a:noFill/>
          <a:ln>
            <a:noFill/>
          </a:ln>
        </p:spPr>
        <p:txBody>
          <a:bodyPr anchor="b"/>
          <a:lstStyle/>
          <a:p>
            <a:pPr algn="r">
              <a:lnSpc>
                <a:spcPct val="100000"/>
              </a:lnSpc>
            </a:pPr>
            <a:fld id="{9F146196-62F2-4486-B81B-76DD4FFF45AD}" type="slidenum">
              <a:rPr lang="nl-NL" sz="1200" strike="noStrike">
                <a:solidFill>
                  <a:srgbClr val="000000"/>
                </a:solidFill>
                <a:latin typeface="Calibri"/>
              </a:rPr>
              <a:t>28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PlaceHolder 1"/>
          <p:cNvSpPr>
            <a:spLocks noGrp="1"/>
          </p:cNvSpPr>
          <p:nvPr>
            <p:ph type="body"/>
          </p:nvPr>
        </p:nvSpPr>
        <p:spPr>
          <a:xfrm>
            <a:off x="685800" y="4343400"/>
            <a:ext cx="5486040" cy="4114440"/>
          </a:xfrm>
          <a:prstGeom prst="rect">
            <a:avLst/>
          </a:prstGeom>
        </p:spPr>
        <p:txBody>
          <a:bodyPr/>
          <a:lstStyle/>
          <a:p>
            <a:endParaRPr/>
          </a:p>
        </p:txBody>
      </p:sp>
      <p:sp>
        <p:nvSpPr>
          <p:cNvPr id="315" name="TextShape 2"/>
          <p:cNvSpPr txBox="1"/>
          <p:nvPr/>
        </p:nvSpPr>
        <p:spPr>
          <a:xfrm>
            <a:off x="3884760" y="8685360"/>
            <a:ext cx="2971440" cy="456840"/>
          </a:xfrm>
          <a:prstGeom prst="rect">
            <a:avLst/>
          </a:prstGeom>
          <a:noFill/>
          <a:ln>
            <a:noFill/>
          </a:ln>
        </p:spPr>
        <p:txBody>
          <a:bodyPr anchor="b"/>
          <a:lstStyle/>
          <a:p>
            <a:pPr algn="r">
              <a:lnSpc>
                <a:spcPct val="100000"/>
              </a:lnSpc>
            </a:pPr>
            <a:fld id="{70EC637A-8CD4-4057-BDB3-ECCD2F240E22}" type="slidenum">
              <a:rPr lang="nl-NL" sz="1200" strike="noStrike">
                <a:solidFill>
                  <a:srgbClr val="000000"/>
                </a:solidFill>
                <a:latin typeface="+mn-lt"/>
                <a:ea typeface="+mn-ea"/>
              </a:rPr>
              <a:t>6</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body"/>
          </p:nvPr>
        </p:nvSpPr>
        <p:spPr>
          <a:xfrm>
            <a:off x="685800" y="4343400"/>
            <a:ext cx="5486040" cy="4114440"/>
          </a:xfrm>
          <a:prstGeom prst="rect">
            <a:avLst/>
          </a:prstGeom>
        </p:spPr>
        <p:txBody>
          <a:bodyPr/>
          <a:lstStyle/>
          <a:p>
            <a:endParaRPr/>
          </a:p>
        </p:txBody>
      </p:sp>
      <p:sp>
        <p:nvSpPr>
          <p:cNvPr id="351" name="TextShape 2"/>
          <p:cNvSpPr txBox="1"/>
          <p:nvPr/>
        </p:nvSpPr>
        <p:spPr>
          <a:xfrm>
            <a:off x="3884760" y="8685360"/>
            <a:ext cx="2971440" cy="456840"/>
          </a:xfrm>
          <a:prstGeom prst="rect">
            <a:avLst/>
          </a:prstGeom>
          <a:noFill/>
          <a:ln>
            <a:noFill/>
          </a:ln>
        </p:spPr>
        <p:txBody>
          <a:bodyPr anchor="b"/>
          <a:lstStyle/>
          <a:p>
            <a:pPr algn="r">
              <a:lnSpc>
                <a:spcPct val="100000"/>
              </a:lnSpc>
            </a:pPr>
            <a:fld id="{26C991BF-8CB8-4F89-A4FF-03D9FE67B3C2}" type="slidenum">
              <a:rPr lang="nl-NL" sz="1200" strike="noStrike">
                <a:solidFill>
                  <a:srgbClr val="000000"/>
                </a:solidFill>
                <a:latin typeface="+mn-lt"/>
                <a:ea typeface="+mn-ea"/>
              </a:rPr>
              <a:t>29</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laceHolder 1"/>
          <p:cNvSpPr>
            <a:spLocks noGrp="1"/>
          </p:cNvSpPr>
          <p:nvPr>
            <p:ph type="body"/>
          </p:nvPr>
        </p:nvSpPr>
        <p:spPr>
          <a:xfrm>
            <a:off x="685800" y="4343400"/>
            <a:ext cx="5486040" cy="4114440"/>
          </a:xfrm>
          <a:prstGeom prst="rect">
            <a:avLst/>
          </a:prstGeom>
        </p:spPr>
        <p:txBody>
          <a:bodyPr/>
          <a:lstStyle/>
          <a:p>
            <a:endParaRPr/>
          </a:p>
        </p:txBody>
      </p:sp>
      <p:sp>
        <p:nvSpPr>
          <p:cNvPr id="353" name="TextShape 2"/>
          <p:cNvSpPr txBox="1"/>
          <p:nvPr/>
        </p:nvSpPr>
        <p:spPr>
          <a:xfrm>
            <a:off x="3884760" y="8685360"/>
            <a:ext cx="2971440" cy="456840"/>
          </a:xfrm>
          <a:prstGeom prst="rect">
            <a:avLst/>
          </a:prstGeom>
          <a:noFill/>
          <a:ln>
            <a:noFill/>
          </a:ln>
        </p:spPr>
        <p:txBody>
          <a:bodyPr anchor="b"/>
          <a:lstStyle/>
          <a:p>
            <a:pPr algn="r">
              <a:lnSpc>
                <a:spcPct val="100000"/>
              </a:lnSpc>
            </a:pPr>
            <a:fld id="{8C7A612B-5F1C-4A9B-94E6-EB5DC7AD560C}" type="slidenum">
              <a:rPr lang="nl-NL" sz="1200" strike="noStrike">
                <a:solidFill>
                  <a:srgbClr val="000000"/>
                </a:solidFill>
                <a:latin typeface="+mn-lt"/>
                <a:ea typeface="+mn-ea"/>
              </a:rPr>
              <a:t>30</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p:cNvSpPr>
          <p:nvPr>
            <p:ph type="body"/>
          </p:nvPr>
        </p:nvSpPr>
        <p:spPr>
          <a:xfrm>
            <a:off x="685800" y="4343400"/>
            <a:ext cx="5486040" cy="4114440"/>
          </a:xfrm>
          <a:prstGeom prst="rect">
            <a:avLst/>
          </a:prstGeom>
        </p:spPr>
        <p:txBody>
          <a:bodyPr/>
          <a:lstStyle/>
          <a:p>
            <a:endParaRPr/>
          </a:p>
        </p:txBody>
      </p:sp>
      <p:sp>
        <p:nvSpPr>
          <p:cNvPr id="355" name="TextShape 2"/>
          <p:cNvSpPr txBox="1"/>
          <p:nvPr/>
        </p:nvSpPr>
        <p:spPr>
          <a:xfrm>
            <a:off x="3884760" y="8685360"/>
            <a:ext cx="2971440" cy="456840"/>
          </a:xfrm>
          <a:prstGeom prst="rect">
            <a:avLst/>
          </a:prstGeom>
          <a:noFill/>
          <a:ln>
            <a:noFill/>
          </a:ln>
        </p:spPr>
        <p:txBody>
          <a:bodyPr anchor="b"/>
          <a:lstStyle/>
          <a:p>
            <a:pPr algn="r">
              <a:lnSpc>
                <a:spcPct val="100000"/>
              </a:lnSpc>
            </a:pPr>
            <a:fld id="{3762E85B-BD12-42F8-896C-49BAE75A5B2A}" type="slidenum">
              <a:rPr lang="nl-NL" sz="1200" strike="noStrike">
                <a:solidFill>
                  <a:srgbClr val="000000"/>
                </a:solidFill>
                <a:latin typeface="+mn-lt"/>
                <a:ea typeface="+mn-ea"/>
              </a:rPr>
              <a:t>31</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PlaceHolder 1"/>
          <p:cNvSpPr>
            <a:spLocks noGrp="1"/>
          </p:cNvSpPr>
          <p:nvPr>
            <p:ph type="body"/>
          </p:nvPr>
        </p:nvSpPr>
        <p:spPr>
          <a:xfrm>
            <a:off x="685800" y="4343400"/>
            <a:ext cx="5486040" cy="4114440"/>
          </a:xfrm>
          <a:prstGeom prst="rect">
            <a:avLst/>
          </a:prstGeom>
        </p:spPr>
        <p:txBody>
          <a:bodyPr/>
          <a:lstStyle/>
          <a:p>
            <a:endParaRPr/>
          </a:p>
        </p:txBody>
      </p:sp>
      <p:sp>
        <p:nvSpPr>
          <p:cNvPr id="357" name="TextShape 2"/>
          <p:cNvSpPr txBox="1"/>
          <p:nvPr/>
        </p:nvSpPr>
        <p:spPr>
          <a:xfrm>
            <a:off x="3884760" y="8685360"/>
            <a:ext cx="2971440" cy="456840"/>
          </a:xfrm>
          <a:prstGeom prst="rect">
            <a:avLst/>
          </a:prstGeom>
          <a:noFill/>
          <a:ln>
            <a:noFill/>
          </a:ln>
        </p:spPr>
        <p:txBody>
          <a:bodyPr anchor="b"/>
          <a:lstStyle/>
          <a:p>
            <a:pPr algn="r">
              <a:lnSpc>
                <a:spcPct val="100000"/>
              </a:lnSpc>
            </a:pPr>
            <a:fld id="{1B6DC9B9-8E11-416E-BB6E-4C4143783A1E}" type="slidenum">
              <a:rPr lang="nl-NL" sz="1200" strike="noStrike">
                <a:solidFill>
                  <a:srgbClr val="000000"/>
                </a:solidFill>
                <a:latin typeface="+mn-lt"/>
                <a:ea typeface="+mn-ea"/>
              </a:rPr>
              <a:t>32</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p:cNvSpPr>
          <p:nvPr>
            <p:ph type="body"/>
          </p:nvPr>
        </p:nvSpPr>
        <p:spPr>
          <a:xfrm>
            <a:off x="685800" y="4343400"/>
            <a:ext cx="5486040" cy="4114440"/>
          </a:xfrm>
          <a:prstGeom prst="rect">
            <a:avLst/>
          </a:prstGeom>
        </p:spPr>
        <p:txBody>
          <a:bodyPr/>
          <a:lstStyle/>
          <a:p>
            <a:endParaRPr/>
          </a:p>
        </p:txBody>
      </p:sp>
      <p:sp>
        <p:nvSpPr>
          <p:cNvPr id="359" name="TextShape 2"/>
          <p:cNvSpPr txBox="1"/>
          <p:nvPr/>
        </p:nvSpPr>
        <p:spPr>
          <a:xfrm>
            <a:off x="3884760" y="8685360"/>
            <a:ext cx="2971440" cy="456840"/>
          </a:xfrm>
          <a:prstGeom prst="rect">
            <a:avLst/>
          </a:prstGeom>
          <a:noFill/>
          <a:ln>
            <a:noFill/>
          </a:ln>
        </p:spPr>
        <p:txBody>
          <a:bodyPr anchor="b"/>
          <a:lstStyle/>
          <a:p>
            <a:pPr algn="r">
              <a:lnSpc>
                <a:spcPct val="100000"/>
              </a:lnSpc>
            </a:pPr>
            <a:fld id="{CF3D4978-0FC2-49C5-879E-B7703B05A508}" type="slidenum">
              <a:rPr lang="nl-NL" sz="1200" strike="noStrike">
                <a:solidFill>
                  <a:srgbClr val="000000"/>
                </a:solidFill>
                <a:latin typeface="+mn-lt"/>
                <a:ea typeface="+mn-ea"/>
              </a:rPr>
              <a:t>33</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PlaceHolder 1"/>
          <p:cNvSpPr>
            <a:spLocks noGrp="1"/>
          </p:cNvSpPr>
          <p:nvPr>
            <p:ph type="body"/>
          </p:nvPr>
        </p:nvSpPr>
        <p:spPr>
          <a:xfrm>
            <a:off x="685800" y="4343400"/>
            <a:ext cx="5486040" cy="4114440"/>
          </a:xfrm>
          <a:prstGeom prst="rect">
            <a:avLst/>
          </a:prstGeom>
        </p:spPr>
        <p:txBody>
          <a:bodyPr/>
          <a:lstStyle/>
          <a:p>
            <a:endParaRPr/>
          </a:p>
        </p:txBody>
      </p:sp>
      <p:sp>
        <p:nvSpPr>
          <p:cNvPr id="361" name="TextShape 2"/>
          <p:cNvSpPr txBox="1"/>
          <p:nvPr/>
        </p:nvSpPr>
        <p:spPr>
          <a:xfrm>
            <a:off x="3884760" y="8685360"/>
            <a:ext cx="2971440" cy="456840"/>
          </a:xfrm>
          <a:prstGeom prst="rect">
            <a:avLst/>
          </a:prstGeom>
          <a:noFill/>
          <a:ln>
            <a:noFill/>
          </a:ln>
        </p:spPr>
        <p:txBody>
          <a:bodyPr anchor="b"/>
          <a:lstStyle/>
          <a:p>
            <a:pPr algn="r">
              <a:lnSpc>
                <a:spcPct val="100000"/>
              </a:lnSpc>
            </a:pPr>
            <a:fld id="{D5FDA999-F28F-41F3-B8B1-2302ED401CC7}" type="slidenum">
              <a:rPr lang="nl-NL" sz="1200" strike="noStrike">
                <a:solidFill>
                  <a:srgbClr val="000000"/>
                </a:solidFill>
                <a:latin typeface="+mn-lt"/>
                <a:ea typeface="+mn-ea"/>
              </a:rPr>
              <a:t>34</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PlaceHolder 1"/>
          <p:cNvSpPr>
            <a:spLocks noGrp="1"/>
          </p:cNvSpPr>
          <p:nvPr>
            <p:ph type="body"/>
          </p:nvPr>
        </p:nvSpPr>
        <p:spPr>
          <a:xfrm>
            <a:off x="685800" y="4343400"/>
            <a:ext cx="5486040" cy="4114440"/>
          </a:xfrm>
          <a:prstGeom prst="rect">
            <a:avLst/>
          </a:prstGeom>
        </p:spPr>
        <p:txBody>
          <a:bodyPr/>
          <a:lstStyle/>
          <a:p>
            <a:endParaRPr/>
          </a:p>
        </p:txBody>
      </p:sp>
      <p:sp>
        <p:nvSpPr>
          <p:cNvPr id="363" name="TextShape 2"/>
          <p:cNvSpPr txBox="1"/>
          <p:nvPr/>
        </p:nvSpPr>
        <p:spPr>
          <a:xfrm>
            <a:off x="3884760" y="8685360"/>
            <a:ext cx="2971440" cy="456840"/>
          </a:xfrm>
          <a:prstGeom prst="rect">
            <a:avLst/>
          </a:prstGeom>
          <a:noFill/>
          <a:ln>
            <a:noFill/>
          </a:ln>
        </p:spPr>
        <p:txBody>
          <a:bodyPr anchor="b"/>
          <a:lstStyle/>
          <a:p>
            <a:pPr algn="r">
              <a:lnSpc>
                <a:spcPct val="100000"/>
              </a:lnSpc>
            </a:pPr>
            <a:fld id="{BA3EADD3-BFDB-4DB8-BD72-82835A68562E}" type="slidenum">
              <a:rPr lang="nl-NL" sz="1200" strike="noStrike">
                <a:solidFill>
                  <a:srgbClr val="000000"/>
                </a:solidFill>
                <a:latin typeface="+mn-lt"/>
                <a:ea typeface="+mn-ea"/>
              </a:rPr>
              <a:t>35</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PlaceHolder 1"/>
          <p:cNvSpPr>
            <a:spLocks noGrp="1"/>
          </p:cNvSpPr>
          <p:nvPr>
            <p:ph type="body"/>
          </p:nvPr>
        </p:nvSpPr>
        <p:spPr>
          <a:xfrm>
            <a:off x="685800" y="4343400"/>
            <a:ext cx="5486040" cy="4114440"/>
          </a:xfrm>
          <a:prstGeom prst="rect">
            <a:avLst/>
          </a:prstGeom>
        </p:spPr>
        <p:txBody>
          <a:bodyPr/>
          <a:lstStyle/>
          <a:p>
            <a:endParaRPr/>
          </a:p>
        </p:txBody>
      </p:sp>
      <p:sp>
        <p:nvSpPr>
          <p:cNvPr id="365" name="TextShape 2"/>
          <p:cNvSpPr txBox="1"/>
          <p:nvPr/>
        </p:nvSpPr>
        <p:spPr>
          <a:xfrm>
            <a:off x="3884760" y="8685360"/>
            <a:ext cx="2971440" cy="456840"/>
          </a:xfrm>
          <a:prstGeom prst="rect">
            <a:avLst/>
          </a:prstGeom>
          <a:noFill/>
          <a:ln>
            <a:noFill/>
          </a:ln>
        </p:spPr>
        <p:txBody>
          <a:bodyPr anchor="b"/>
          <a:lstStyle/>
          <a:p>
            <a:pPr algn="r">
              <a:lnSpc>
                <a:spcPct val="100000"/>
              </a:lnSpc>
            </a:pPr>
            <a:fld id="{14CF2DFF-8092-4282-B469-771F176EAD8E}" type="slidenum">
              <a:rPr lang="nl-NL" sz="1200" strike="noStrike">
                <a:solidFill>
                  <a:srgbClr val="000000"/>
                </a:solidFill>
                <a:latin typeface="+mn-lt"/>
                <a:ea typeface="+mn-ea"/>
              </a:rPr>
              <a:t>36</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PlaceHolder 1"/>
          <p:cNvSpPr>
            <a:spLocks noGrp="1"/>
          </p:cNvSpPr>
          <p:nvPr>
            <p:ph type="body"/>
          </p:nvPr>
        </p:nvSpPr>
        <p:spPr>
          <a:xfrm>
            <a:off x="685800" y="4343400"/>
            <a:ext cx="5486040" cy="4114440"/>
          </a:xfrm>
          <a:prstGeom prst="rect">
            <a:avLst/>
          </a:prstGeom>
        </p:spPr>
        <p:txBody>
          <a:bodyPr/>
          <a:lstStyle/>
          <a:p>
            <a:endParaRPr/>
          </a:p>
        </p:txBody>
      </p:sp>
      <p:sp>
        <p:nvSpPr>
          <p:cNvPr id="367" name="TextShape 2"/>
          <p:cNvSpPr txBox="1"/>
          <p:nvPr/>
        </p:nvSpPr>
        <p:spPr>
          <a:xfrm>
            <a:off x="3884760" y="8685360"/>
            <a:ext cx="2971440" cy="456840"/>
          </a:xfrm>
          <a:prstGeom prst="rect">
            <a:avLst/>
          </a:prstGeom>
          <a:noFill/>
          <a:ln>
            <a:noFill/>
          </a:ln>
        </p:spPr>
        <p:txBody>
          <a:bodyPr anchor="b"/>
          <a:lstStyle/>
          <a:p>
            <a:pPr algn="r">
              <a:lnSpc>
                <a:spcPct val="100000"/>
              </a:lnSpc>
            </a:pPr>
            <a:fld id="{EDB17D8A-C158-428A-B659-A2D460709BA5}" type="slidenum">
              <a:rPr lang="nl-NL" sz="1200" strike="noStrike">
                <a:solidFill>
                  <a:srgbClr val="000000"/>
                </a:solidFill>
                <a:latin typeface="+mn-lt"/>
                <a:ea typeface="+mn-ea"/>
              </a:rPr>
              <a:t>37</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PlaceHolder 1"/>
          <p:cNvSpPr>
            <a:spLocks noGrp="1"/>
          </p:cNvSpPr>
          <p:nvPr>
            <p:ph type="body"/>
          </p:nvPr>
        </p:nvSpPr>
        <p:spPr>
          <a:xfrm>
            <a:off x="685800" y="4343400"/>
            <a:ext cx="5486040" cy="4114440"/>
          </a:xfrm>
          <a:prstGeom prst="rect">
            <a:avLst/>
          </a:prstGeom>
        </p:spPr>
        <p:txBody>
          <a:bodyPr/>
          <a:lstStyle/>
          <a:p>
            <a:endParaRPr/>
          </a:p>
        </p:txBody>
      </p:sp>
      <p:sp>
        <p:nvSpPr>
          <p:cNvPr id="369" name="TextShape 2"/>
          <p:cNvSpPr txBox="1"/>
          <p:nvPr/>
        </p:nvSpPr>
        <p:spPr>
          <a:xfrm>
            <a:off x="3884760" y="8685360"/>
            <a:ext cx="2971440" cy="456840"/>
          </a:xfrm>
          <a:prstGeom prst="rect">
            <a:avLst/>
          </a:prstGeom>
          <a:noFill/>
          <a:ln>
            <a:noFill/>
          </a:ln>
        </p:spPr>
        <p:txBody>
          <a:bodyPr anchor="b"/>
          <a:lstStyle/>
          <a:p>
            <a:pPr algn="r">
              <a:lnSpc>
                <a:spcPct val="100000"/>
              </a:lnSpc>
            </a:pPr>
            <a:fld id="{ADB8E49B-AFA5-4805-BA65-8AFCE8AB74CB}" type="slidenum">
              <a:rPr lang="nl-NL" sz="1200" strike="noStrike">
                <a:solidFill>
                  <a:srgbClr val="000000"/>
                </a:solidFill>
                <a:latin typeface="+mn-lt"/>
                <a:ea typeface="+mn-ea"/>
              </a:rPr>
              <a:t>38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PlaceHolder 1"/>
          <p:cNvSpPr>
            <a:spLocks noGrp="1"/>
          </p:cNvSpPr>
          <p:nvPr>
            <p:ph type="body"/>
          </p:nvPr>
        </p:nvSpPr>
        <p:spPr>
          <a:xfrm>
            <a:off x="685800" y="4343400"/>
            <a:ext cx="5486040" cy="4114440"/>
          </a:xfrm>
          <a:prstGeom prst="rect">
            <a:avLst/>
          </a:prstGeom>
        </p:spPr>
        <p:txBody>
          <a:bodyPr/>
          <a:lstStyle/>
          <a:p>
            <a:endParaRPr/>
          </a:p>
        </p:txBody>
      </p:sp>
      <p:sp>
        <p:nvSpPr>
          <p:cNvPr id="317" name="TextShape 2"/>
          <p:cNvSpPr txBox="1"/>
          <p:nvPr/>
        </p:nvSpPr>
        <p:spPr>
          <a:xfrm>
            <a:off x="3884760" y="8685360"/>
            <a:ext cx="2971440" cy="456840"/>
          </a:xfrm>
          <a:prstGeom prst="rect">
            <a:avLst/>
          </a:prstGeom>
          <a:noFill/>
          <a:ln>
            <a:noFill/>
          </a:ln>
        </p:spPr>
        <p:txBody>
          <a:bodyPr anchor="b"/>
          <a:lstStyle/>
          <a:p>
            <a:pPr algn="r">
              <a:lnSpc>
                <a:spcPct val="100000"/>
              </a:lnSpc>
            </a:pPr>
            <a:fld id="{B9A0FB30-0D21-40E3-9B9B-5B91DCB5D9AA}" type="slidenum">
              <a:rPr lang="nl-NL" sz="1200" strike="noStrike">
                <a:solidFill>
                  <a:srgbClr val="000000"/>
                </a:solidFill>
                <a:latin typeface="+mn-lt"/>
                <a:ea typeface="+mn-ea"/>
              </a:rPr>
              <a:t>7</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PlaceHolder 1"/>
          <p:cNvSpPr>
            <a:spLocks noGrp="1"/>
          </p:cNvSpPr>
          <p:nvPr>
            <p:ph type="body"/>
          </p:nvPr>
        </p:nvSpPr>
        <p:spPr>
          <a:xfrm>
            <a:off x="685800" y="4343400"/>
            <a:ext cx="5486040" cy="4114440"/>
          </a:xfrm>
          <a:prstGeom prst="rect">
            <a:avLst/>
          </a:prstGeom>
        </p:spPr>
        <p:txBody>
          <a:bodyPr/>
          <a:lstStyle/>
          <a:p>
            <a:endParaRPr/>
          </a:p>
        </p:txBody>
      </p:sp>
      <p:sp>
        <p:nvSpPr>
          <p:cNvPr id="371" name="TextShape 2"/>
          <p:cNvSpPr txBox="1"/>
          <p:nvPr/>
        </p:nvSpPr>
        <p:spPr>
          <a:xfrm>
            <a:off x="3884760" y="8685360"/>
            <a:ext cx="2971440" cy="456840"/>
          </a:xfrm>
          <a:prstGeom prst="rect">
            <a:avLst/>
          </a:prstGeom>
          <a:noFill/>
          <a:ln>
            <a:noFill/>
          </a:ln>
        </p:spPr>
        <p:txBody>
          <a:bodyPr anchor="b"/>
          <a:lstStyle/>
          <a:p>
            <a:pPr algn="r">
              <a:lnSpc>
                <a:spcPct val="100000"/>
              </a:lnSpc>
            </a:pPr>
            <a:fld id="{66B8C86F-D0BA-445B-B0CA-294290A26CF2}" type="slidenum">
              <a:rPr lang="nl-NL" sz="1200" strike="noStrike">
                <a:solidFill>
                  <a:srgbClr val="000000"/>
                </a:solidFill>
                <a:latin typeface="+mn-lt"/>
                <a:ea typeface="+mn-ea"/>
              </a:rPr>
              <a:t>39</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PlaceHolder 1"/>
          <p:cNvSpPr>
            <a:spLocks noGrp="1"/>
          </p:cNvSpPr>
          <p:nvPr>
            <p:ph type="body"/>
          </p:nvPr>
        </p:nvSpPr>
        <p:spPr>
          <a:xfrm>
            <a:off x="685800" y="4343400"/>
            <a:ext cx="5486040" cy="4114440"/>
          </a:xfrm>
          <a:prstGeom prst="rect">
            <a:avLst/>
          </a:prstGeom>
        </p:spPr>
        <p:txBody>
          <a:bodyPr/>
          <a:lstStyle/>
          <a:p>
            <a:endParaRPr/>
          </a:p>
        </p:txBody>
      </p:sp>
      <p:sp>
        <p:nvSpPr>
          <p:cNvPr id="373" name="TextShape 2"/>
          <p:cNvSpPr txBox="1"/>
          <p:nvPr/>
        </p:nvSpPr>
        <p:spPr>
          <a:xfrm>
            <a:off x="3884760" y="8685360"/>
            <a:ext cx="2971440" cy="456840"/>
          </a:xfrm>
          <a:prstGeom prst="rect">
            <a:avLst/>
          </a:prstGeom>
          <a:noFill/>
          <a:ln>
            <a:noFill/>
          </a:ln>
        </p:spPr>
        <p:txBody>
          <a:bodyPr anchor="b"/>
          <a:lstStyle/>
          <a:p>
            <a:pPr algn="r">
              <a:lnSpc>
                <a:spcPct val="100000"/>
              </a:lnSpc>
            </a:pPr>
            <a:fld id="{66E8A27A-6101-41D8-94C2-B1448C49DC89}" type="slidenum">
              <a:rPr lang="nl-NL" sz="1200" strike="noStrike">
                <a:solidFill>
                  <a:srgbClr val="000000"/>
                </a:solidFill>
                <a:latin typeface="+mn-lt"/>
                <a:ea typeface="+mn-ea"/>
              </a:rPr>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PlaceHolder 1"/>
          <p:cNvSpPr>
            <a:spLocks noGrp="1"/>
          </p:cNvSpPr>
          <p:nvPr>
            <p:ph type="body"/>
          </p:nvPr>
        </p:nvSpPr>
        <p:spPr>
          <a:xfrm>
            <a:off x="685800" y="4343400"/>
            <a:ext cx="5486040" cy="4114440"/>
          </a:xfrm>
          <a:prstGeom prst="rect">
            <a:avLst/>
          </a:prstGeom>
        </p:spPr>
        <p:txBody>
          <a:bodyPr/>
          <a:lstStyle/>
          <a:p>
            <a:endParaRPr/>
          </a:p>
        </p:txBody>
      </p:sp>
      <p:sp>
        <p:nvSpPr>
          <p:cNvPr id="319" name="TextShape 2"/>
          <p:cNvSpPr txBox="1"/>
          <p:nvPr/>
        </p:nvSpPr>
        <p:spPr>
          <a:xfrm>
            <a:off x="3884760" y="8685360"/>
            <a:ext cx="2971440" cy="456840"/>
          </a:xfrm>
          <a:prstGeom prst="rect">
            <a:avLst/>
          </a:prstGeom>
          <a:noFill/>
          <a:ln>
            <a:noFill/>
          </a:ln>
        </p:spPr>
        <p:txBody>
          <a:bodyPr anchor="b"/>
          <a:lstStyle/>
          <a:p>
            <a:pPr algn="r">
              <a:lnSpc>
                <a:spcPct val="100000"/>
              </a:lnSpc>
            </a:pPr>
            <a:fld id="{D7021A72-3798-4FF7-9D06-5AF577E912F8}" type="slidenum">
              <a:rPr lang="nl-NL" sz="1200" strike="noStrike">
                <a:solidFill>
                  <a:srgbClr val="000000"/>
                </a:solidFill>
                <a:latin typeface="+mn-lt"/>
                <a:ea typeface="+mn-ea"/>
              </a:rPr>
              <a:t>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p:cNvSpPr>
          <p:nvPr>
            <p:ph type="body"/>
          </p:nvPr>
        </p:nvSpPr>
        <p:spPr>
          <a:xfrm>
            <a:off x="685800" y="4343400"/>
            <a:ext cx="5486040" cy="4114440"/>
          </a:xfrm>
          <a:prstGeom prst="rect">
            <a:avLst/>
          </a:prstGeom>
        </p:spPr>
        <p:txBody>
          <a:bodyPr/>
          <a:lstStyle/>
          <a:p>
            <a:endParaRPr/>
          </a:p>
        </p:txBody>
      </p:sp>
      <p:sp>
        <p:nvSpPr>
          <p:cNvPr id="321" name="TextShape 2"/>
          <p:cNvSpPr txBox="1"/>
          <p:nvPr/>
        </p:nvSpPr>
        <p:spPr>
          <a:xfrm>
            <a:off x="3884760" y="8685360"/>
            <a:ext cx="2971440" cy="456840"/>
          </a:xfrm>
          <a:prstGeom prst="rect">
            <a:avLst/>
          </a:prstGeom>
          <a:noFill/>
          <a:ln>
            <a:noFill/>
          </a:ln>
        </p:spPr>
        <p:txBody>
          <a:bodyPr anchor="b"/>
          <a:lstStyle/>
          <a:p>
            <a:pPr algn="r">
              <a:lnSpc>
                <a:spcPct val="100000"/>
              </a:lnSpc>
            </a:pPr>
            <a:fld id="{8EA5AD62-4AEE-43B1-B114-63F66BB5299B}" type="slidenum">
              <a:rPr lang="nl-NL" sz="1200" strike="noStrike">
                <a:solidFill>
                  <a:srgbClr val="000000"/>
                </a:solidFill>
                <a:latin typeface="+mn-lt"/>
                <a:ea typeface="+mn-ea"/>
              </a:rPr>
              <a:t>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laceHolder 1"/>
          <p:cNvSpPr>
            <a:spLocks noGrp="1"/>
          </p:cNvSpPr>
          <p:nvPr>
            <p:ph type="body"/>
          </p:nvPr>
        </p:nvSpPr>
        <p:spPr>
          <a:xfrm>
            <a:off x="685800" y="4343400"/>
            <a:ext cx="5486040" cy="4114440"/>
          </a:xfrm>
          <a:prstGeom prst="rect">
            <a:avLst/>
          </a:prstGeom>
        </p:spPr>
        <p:txBody>
          <a:bodyPr/>
          <a:lstStyle/>
          <a:p>
            <a:endParaRPr/>
          </a:p>
        </p:txBody>
      </p:sp>
      <p:sp>
        <p:nvSpPr>
          <p:cNvPr id="323" name="TextShape 2"/>
          <p:cNvSpPr txBox="1"/>
          <p:nvPr/>
        </p:nvSpPr>
        <p:spPr>
          <a:xfrm>
            <a:off x="3884760" y="8685360"/>
            <a:ext cx="2971440" cy="456840"/>
          </a:xfrm>
          <a:prstGeom prst="rect">
            <a:avLst/>
          </a:prstGeom>
          <a:noFill/>
          <a:ln>
            <a:noFill/>
          </a:ln>
        </p:spPr>
        <p:txBody>
          <a:bodyPr anchor="b"/>
          <a:lstStyle/>
          <a:p>
            <a:pPr algn="r">
              <a:lnSpc>
                <a:spcPct val="100000"/>
              </a:lnSpc>
            </a:pPr>
            <a:fld id="{51E99367-63F8-4402-BE26-1D1551C77D9F}" type="slidenum">
              <a:rPr lang="nl-NL" sz="1200" strike="noStrike">
                <a:solidFill>
                  <a:srgbClr val="000000"/>
                </a:solidFill>
                <a:latin typeface="+mn-lt"/>
                <a:ea typeface="+mn-ea"/>
              </a:rPr>
              <a:t>10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p:cNvSpPr>
          <p:nvPr>
            <p:ph type="body"/>
          </p:nvPr>
        </p:nvSpPr>
        <p:spPr>
          <a:xfrm>
            <a:off x="685800" y="4343400"/>
            <a:ext cx="5486040" cy="4114440"/>
          </a:xfrm>
          <a:prstGeom prst="rect">
            <a:avLst/>
          </a:prstGeom>
        </p:spPr>
        <p:txBody>
          <a:bodyPr/>
          <a:lstStyle/>
          <a:p>
            <a:endParaRPr/>
          </a:p>
        </p:txBody>
      </p:sp>
      <p:sp>
        <p:nvSpPr>
          <p:cNvPr id="325" name="TextShape 2"/>
          <p:cNvSpPr txBox="1"/>
          <p:nvPr/>
        </p:nvSpPr>
        <p:spPr>
          <a:xfrm>
            <a:off x="3884760" y="8685360"/>
            <a:ext cx="2971440" cy="456840"/>
          </a:xfrm>
          <a:prstGeom prst="rect">
            <a:avLst/>
          </a:prstGeom>
          <a:noFill/>
          <a:ln>
            <a:noFill/>
          </a:ln>
        </p:spPr>
        <p:txBody>
          <a:bodyPr anchor="b"/>
          <a:lstStyle/>
          <a:p>
            <a:pPr algn="r">
              <a:lnSpc>
                <a:spcPct val="100000"/>
              </a:lnSpc>
            </a:pPr>
            <a:fld id="{79327C1C-710D-4B4B-B742-2A1009EC3544}" type="slidenum">
              <a:rPr lang="nl-NL" sz="1200" strike="noStrike">
                <a:solidFill>
                  <a:srgbClr val="000000"/>
                </a:solidFill>
                <a:latin typeface="+mn-lt"/>
                <a:ea typeface="+mn-ea"/>
              </a:rPr>
              <a:t>11</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p:cNvSpPr>
          <p:nvPr>
            <p:ph type="body"/>
          </p:nvPr>
        </p:nvSpPr>
        <p:spPr>
          <a:xfrm>
            <a:off x="685800" y="4343400"/>
            <a:ext cx="5486040" cy="4114440"/>
          </a:xfrm>
          <a:prstGeom prst="rect">
            <a:avLst/>
          </a:prstGeom>
        </p:spPr>
        <p:txBody>
          <a:bodyPr/>
          <a:lstStyle/>
          <a:p>
            <a:endParaRPr/>
          </a:p>
        </p:txBody>
      </p:sp>
      <p:sp>
        <p:nvSpPr>
          <p:cNvPr id="327" name="TextShape 2"/>
          <p:cNvSpPr txBox="1"/>
          <p:nvPr/>
        </p:nvSpPr>
        <p:spPr>
          <a:xfrm>
            <a:off x="3884760" y="8685360"/>
            <a:ext cx="2971440" cy="456840"/>
          </a:xfrm>
          <a:prstGeom prst="rect">
            <a:avLst/>
          </a:prstGeom>
          <a:noFill/>
          <a:ln>
            <a:noFill/>
          </a:ln>
        </p:spPr>
        <p:txBody>
          <a:bodyPr anchor="b"/>
          <a:lstStyle/>
          <a:p>
            <a:pPr algn="r">
              <a:lnSpc>
                <a:spcPct val="100000"/>
              </a:lnSpc>
            </a:pPr>
            <a:fld id="{7DB644B1-2BCD-4436-AE06-73ED7EDC8D20}" type="slidenum">
              <a:rPr lang="nl-NL" sz="1200" strike="noStrike">
                <a:solidFill>
                  <a:srgbClr val="000000"/>
                </a:solidFill>
                <a:latin typeface="+mn-lt"/>
                <a:ea typeface="+mn-ea"/>
              </a:rPr>
              <a:t>13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p:cNvSpPr>
          <p:nvPr>
            <p:ph type="body"/>
          </p:nvPr>
        </p:nvSpPr>
        <p:spPr>
          <a:xfrm>
            <a:off x="685800" y="4343400"/>
            <a:ext cx="5486040" cy="4114440"/>
          </a:xfrm>
          <a:prstGeom prst="rect">
            <a:avLst/>
          </a:prstGeom>
        </p:spPr>
        <p:txBody>
          <a:bodyPr/>
          <a:lstStyle/>
          <a:p>
            <a:endParaRPr/>
          </a:p>
        </p:txBody>
      </p:sp>
      <p:sp>
        <p:nvSpPr>
          <p:cNvPr id="329" name="TextShape 2"/>
          <p:cNvSpPr txBox="1"/>
          <p:nvPr/>
        </p:nvSpPr>
        <p:spPr>
          <a:xfrm>
            <a:off x="3884760" y="8685360"/>
            <a:ext cx="2971440" cy="456840"/>
          </a:xfrm>
          <a:prstGeom prst="rect">
            <a:avLst/>
          </a:prstGeom>
          <a:noFill/>
          <a:ln>
            <a:noFill/>
          </a:ln>
        </p:spPr>
        <p:txBody>
          <a:bodyPr anchor="b"/>
          <a:lstStyle/>
          <a:p>
            <a:pPr algn="r">
              <a:lnSpc>
                <a:spcPct val="100000"/>
              </a:lnSpc>
            </a:pPr>
            <a:fld id="{FA6025A6-B5E8-428A-ABF1-168091081510}" type="slidenum">
              <a:rPr lang="nl-NL" sz="1200" strike="noStrike">
                <a:solidFill>
                  <a:srgbClr val="000000"/>
                </a:solidFill>
                <a:latin typeface="+mn-lt"/>
                <a:ea typeface="+mn-ea"/>
              </a:rPr>
              <a:t>15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36" name="PlaceHolder 2"/>
          <p:cNvSpPr>
            <a:spLocks noGrp="1"/>
          </p:cNvSpPr>
          <p:nvPr>
            <p:ph type="body"/>
          </p:nvPr>
        </p:nvSpPr>
        <p:spPr>
          <a:xfrm>
            <a:off x="457200" y="277920"/>
            <a:ext cx="8229240" cy="2791800"/>
          </a:xfrm>
          <a:prstGeom prst="rect">
            <a:avLst/>
          </a:prstGeom>
        </p:spPr>
        <p:txBody>
          <a:bodyPr lIns="0" tIns="0" rIns="0" bIns="0"/>
          <a:lstStyle/>
          <a:p>
            <a:endParaRPr/>
          </a:p>
        </p:txBody>
      </p:sp>
      <p:sp>
        <p:nvSpPr>
          <p:cNvPr id="37" name="PlaceHolder 3"/>
          <p:cNvSpPr>
            <a:spLocks noGrp="1"/>
          </p:cNvSpPr>
          <p:nvPr>
            <p:ph type="body"/>
          </p:nvPr>
        </p:nvSpPr>
        <p:spPr>
          <a:xfrm>
            <a:off x="457200" y="3335400"/>
            <a:ext cx="8229240" cy="279180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39" name="PlaceHolder 2"/>
          <p:cNvSpPr>
            <a:spLocks noGrp="1"/>
          </p:cNvSpPr>
          <p:nvPr>
            <p:ph type="body"/>
          </p:nvPr>
        </p:nvSpPr>
        <p:spPr>
          <a:xfrm>
            <a:off x="457200" y="277920"/>
            <a:ext cx="4015800" cy="2791800"/>
          </a:xfrm>
          <a:prstGeom prst="rect">
            <a:avLst/>
          </a:prstGeom>
        </p:spPr>
        <p:txBody>
          <a:bodyPr lIns="0" tIns="0" rIns="0" bIns="0"/>
          <a:lstStyle/>
          <a:p>
            <a:endParaRPr/>
          </a:p>
        </p:txBody>
      </p:sp>
      <p:sp>
        <p:nvSpPr>
          <p:cNvPr id="40" name="PlaceHolder 3"/>
          <p:cNvSpPr>
            <a:spLocks noGrp="1"/>
          </p:cNvSpPr>
          <p:nvPr>
            <p:ph type="body"/>
          </p:nvPr>
        </p:nvSpPr>
        <p:spPr>
          <a:xfrm>
            <a:off x="4674240" y="277920"/>
            <a:ext cx="4015800" cy="2791800"/>
          </a:xfrm>
          <a:prstGeom prst="rect">
            <a:avLst/>
          </a:prstGeom>
        </p:spPr>
        <p:txBody>
          <a:bodyPr lIns="0" tIns="0" rIns="0" bIns="0"/>
          <a:lstStyle/>
          <a:p>
            <a:endParaRPr/>
          </a:p>
        </p:txBody>
      </p:sp>
      <p:sp>
        <p:nvSpPr>
          <p:cNvPr id="41" name="PlaceHolder 4"/>
          <p:cNvSpPr>
            <a:spLocks noGrp="1"/>
          </p:cNvSpPr>
          <p:nvPr>
            <p:ph type="body"/>
          </p:nvPr>
        </p:nvSpPr>
        <p:spPr>
          <a:xfrm>
            <a:off x="4674240" y="3335400"/>
            <a:ext cx="4015800" cy="2791800"/>
          </a:xfrm>
          <a:prstGeom prst="rect">
            <a:avLst/>
          </a:prstGeom>
        </p:spPr>
        <p:txBody>
          <a:bodyPr lIns="0" tIns="0" rIns="0" bIns="0"/>
          <a:lstStyle/>
          <a:p>
            <a:endParaRPr/>
          </a:p>
        </p:txBody>
      </p:sp>
      <p:sp>
        <p:nvSpPr>
          <p:cNvPr id="42" name="PlaceHolder 5"/>
          <p:cNvSpPr>
            <a:spLocks noGrp="1"/>
          </p:cNvSpPr>
          <p:nvPr>
            <p:ph type="body"/>
          </p:nvPr>
        </p:nvSpPr>
        <p:spPr>
          <a:xfrm>
            <a:off x="457200" y="3335400"/>
            <a:ext cx="4015800" cy="279180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44" name="PlaceHolder 2"/>
          <p:cNvSpPr>
            <a:spLocks noGrp="1"/>
          </p:cNvSpPr>
          <p:nvPr>
            <p:ph type="body"/>
          </p:nvPr>
        </p:nvSpPr>
        <p:spPr>
          <a:xfrm>
            <a:off x="457200" y="277920"/>
            <a:ext cx="8229240" cy="5852880"/>
          </a:xfrm>
          <a:prstGeom prst="rect">
            <a:avLst/>
          </a:prstGeom>
        </p:spPr>
        <p:txBody>
          <a:bodyPr lIns="0" tIns="0" rIns="0" bIns="0"/>
          <a:lstStyle/>
          <a:p>
            <a:endParaRPr/>
          </a:p>
        </p:txBody>
      </p:sp>
      <p:sp>
        <p:nvSpPr>
          <p:cNvPr id="45" name="PlaceHolder 3"/>
          <p:cNvSpPr>
            <a:spLocks noGrp="1"/>
          </p:cNvSpPr>
          <p:nvPr>
            <p:ph type="body"/>
          </p:nvPr>
        </p:nvSpPr>
        <p:spPr>
          <a:xfrm>
            <a:off x="457200" y="277920"/>
            <a:ext cx="8229240" cy="5852880"/>
          </a:xfrm>
          <a:prstGeom prst="rect">
            <a:avLst/>
          </a:prstGeom>
        </p:spPr>
        <p:txBody>
          <a:bodyPr lIns="0" tIns="0" rIns="0" bIns="0"/>
          <a:lstStyle/>
          <a:p>
            <a:endParaRPr/>
          </a:p>
        </p:txBody>
      </p:sp>
      <p:pic>
        <p:nvPicPr>
          <p:cNvPr id="46" name="Afbeelding 45"/>
          <p:cNvPicPr/>
          <p:nvPr/>
        </p:nvPicPr>
        <p:blipFill>
          <a:blip r:embed="rId2"/>
          <a:stretch/>
        </p:blipFill>
        <p:spPr>
          <a:xfrm>
            <a:off x="903960" y="277920"/>
            <a:ext cx="7335360" cy="5852880"/>
          </a:xfrm>
          <a:prstGeom prst="rect">
            <a:avLst/>
          </a:prstGeom>
          <a:ln>
            <a:noFill/>
          </a:ln>
        </p:spPr>
      </p:pic>
      <p:pic>
        <p:nvPicPr>
          <p:cNvPr id="47" name="Afbeelding 46"/>
          <p:cNvPicPr/>
          <p:nvPr/>
        </p:nvPicPr>
        <p:blipFill>
          <a:blip r:embed="rId2"/>
          <a:stretch/>
        </p:blipFill>
        <p:spPr>
          <a:xfrm>
            <a:off x="903960" y="277920"/>
            <a:ext cx="7335360" cy="58528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58" name="PlaceHolder 2"/>
          <p:cNvSpPr>
            <a:spLocks noGrp="1"/>
          </p:cNvSpPr>
          <p:nvPr>
            <p:ph type="subTitle"/>
          </p:nvPr>
        </p:nvSpPr>
        <p:spPr>
          <a:xfrm>
            <a:off x="457200" y="277920"/>
            <a:ext cx="8229240" cy="58528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60" name="PlaceHolder 2"/>
          <p:cNvSpPr>
            <a:spLocks noGrp="1"/>
          </p:cNvSpPr>
          <p:nvPr>
            <p:ph type="body"/>
          </p:nvPr>
        </p:nvSpPr>
        <p:spPr>
          <a:xfrm>
            <a:off x="457200" y="277920"/>
            <a:ext cx="8229240" cy="58528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62" name="PlaceHolder 2"/>
          <p:cNvSpPr>
            <a:spLocks noGrp="1"/>
          </p:cNvSpPr>
          <p:nvPr>
            <p:ph type="body"/>
          </p:nvPr>
        </p:nvSpPr>
        <p:spPr>
          <a:xfrm>
            <a:off x="457200" y="277920"/>
            <a:ext cx="4015800" cy="5852880"/>
          </a:xfrm>
          <a:prstGeom prst="rect">
            <a:avLst/>
          </a:prstGeom>
        </p:spPr>
        <p:txBody>
          <a:bodyPr lIns="0" tIns="0" rIns="0" bIns="0"/>
          <a:lstStyle/>
          <a:p>
            <a:endParaRPr/>
          </a:p>
        </p:txBody>
      </p:sp>
      <p:sp>
        <p:nvSpPr>
          <p:cNvPr id="63" name="PlaceHolder 3"/>
          <p:cNvSpPr>
            <a:spLocks noGrp="1"/>
          </p:cNvSpPr>
          <p:nvPr>
            <p:ph type="body"/>
          </p:nvPr>
        </p:nvSpPr>
        <p:spPr>
          <a:xfrm>
            <a:off x="4674240" y="277920"/>
            <a:ext cx="4015800" cy="58528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67" name="PlaceHolder 2"/>
          <p:cNvSpPr>
            <a:spLocks noGrp="1"/>
          </p:cNvSpPr>
          <p:nvPr>
            <p:ph type="body"/>
          </p:nvPr>
        </p:nvSpPr>
        <p:spPr>
          <a:xfrm>
            <a:off x="457200" y="277920"/>
            <a:ext cx="4015800" cy="2791800"/>
          </a:xfrm>
          <a:prstGeom prst="rect">
            <a:avLst/>
          </a:prstGeom>
        </p:spPr>
        <p:txBody>
          <a:bodyPr lIns="0" tIns="0" rIns="0" bIns="0"/>
          <a:lstStyle/>
          <a:p>
            <a:endParaRPr/>
          </a:p>
        </p:txBody>
      </p:sp>
      <p:sp>
        <p:nvSpPr>
          <p:cNvPr id="68" name="PlaceHolder 3"/>
          <p:cNvSpPr>
            <a:spLocks noGrp="1"/>
          </p:cNvSpPr>
          <p:nvPr>
            <p:ph type="body"/>
          </p:nvPr>
        </p:nvSpPr>
        <p:spPr>
          <a:xfrm>
            <a:off x="457200" y="3335400"/>
            <a:ext cx="4015800" cy="2791800"/>
          </a:xfrm>
          <a:prstGeom prst="rect">
            <a:avLst/>
          </a:prstGeom>
        </p:spPr>
        <p:txBody>
          <a:bodyPr lIns="0" tIns="0" rIns="0" bIns="0"/>
          <a:lstStyle/>
          <a:p>
            <a:endParaRPr/>
          </a:p>
        </p:txBody>
      </p:sp>
      <p:sp>
        <p:nvSpPr>
          <p:cNvPr id="69" name="PlaceHolder 4"/>
          <p:cNvSpPr>
            <a:spLocks noGrp="1"/>
          </p:cNvSpPr>
          <p:nvPr>
            <p:ph type="body"/>
          </p:nvPr>
        </p:nvSpPr>
        <p:spPr>
          <a:xfrm>
            <a:off x="4674240" y="277920"/>
            <a:ext cx="4015800" cy="58528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5" name="PlaceHolder 2"/>
          <p:cNvSpPr>
            <a:spLocks noGrp="1"/>
          </p:cNvSpPr>
          <p:nvPr>
            <p:ph type="subTitle"/>
          </p:nvPr>
        </p:nvSpPr>
        <p:spPr>
          <a:xfrm>
            <a:off x="457200" y="277920"/>
            <a:ext cx="8229240" cy="58528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71" name="PlaceHolder 2"/>
          <p:cNvSpPr>
            <a:spLocks noGrp="1"/>
          </p:cNvSpPr>
          <p:nvPr>
            <p:ph type="body"/>
          </p:nvPr>
        </p:nvSpPr>
        <p:spPr>
          <a:xfrm>
            <a:off x="457200" y="277920"/>
            <a:ext cx="4015800" cy="5852880"/>
          </a:xfrm>
          <a:prstGeom prst="rect">
            <a:avLst/>
          </a:prstGeom>
        </p:spPr>
        <p:txBody>
          <a:bodyPr lIns="0" tIns="0" rIns="0" bIns="0"/>
          <a:lstStyle/>
          <a:p>
            <a:endParaRPr/>
          </a:p>
        </p:txBody>
      </p:sp>
      <p:sp>
        <p:nvSpPr>
          <p:cNvPr id="72" name="PlaceHolder 3"/>
          <p:cNvSpPr>
            <a:spLocks noGrp="1"/>
          </p:cNvSpPr>
          <p:nvPr>
            <p:ph type="body"/>
          </p:nvPr>
        </p:nvSpPr>
        <p:spPr>
          <a:xfrm>
            <a:off x="4674240" y="277920"/>
            <a:ext cx="4015800" cy="2791800"/>
          </a:xfrm>
          <a:prstGeom prst="rect">
            <a:avLst/>
          </a:prstGeom>
        </p:spPr>
        <p:txBody>
          <a:bodyPr lIns="0" tIns="0" rIns="0" bIns="0"/>
          <a:lstStyle/>
          <a:p>
            <a:endParaRPr/>
          </a:p>
        </p:txBody>
      </p:sp>
      <p:sp>
        <p:nvSpPr>
          <p:cNvPr id="73" name="PlaceHolder 4"/>
          <p:cNvSpPr>
            <a:spLocks noGrp="1"/>
          </p:cNvSpPr>
          <p:nvPr>
            <p:ph type="body"/>
          </p:nvPr>
        </p:nvSpPr>
        <p:spPr>
          <a:xfrm>
            <a:off x="4674240" y="3335400"/>
            <a:ext cx="4015800" cy="279180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75" name="PlaceHolder 2"/>
          <p:cNvSpPr>
            <a:spLocks noGrp="1"/>
          </p:cNvSpPr>
          <p:nvPr>
            <p:ph type="body"/>
          </p:nvPr>
        </p:nvSpPr>
        <p:spPr>
          <a:xfrm>
            <a:off x="457200" y="277920"/>
            <a:ext cx="4015800" cy="2791800"/>
          </a:xfrm>
          <a:prstGeom prst="rect">
            <a:avLst/>
          </a:prstGeom>
        </p:spPr>
        <p:txBody>
          <a:bodyPr lIns="0" tIns="0" rIns="0" bIns="0"/>
          <a:lstStyle/>
          <a:p>
            <a:endParaRPr/>
          </a:p>
        </p:txBody>
      </p:sp>
      <p:sp>
        <p:nvSpPr>
          <p:cNvPr id="76" name="PlaceHolder 3"/>
          <p:cNvSpPr>
            <a:spLocks noGrp="1"/>
          </p:cNvSpPr>
          <p:nvPr>
            <p:ph type="body"/>
          </p:nvPr>
        </p:nvSpPr>
        <p:spPr>
          <a:xfrm>
            <a:off x="4674240" y="277920"/>
            <a:ext cx="4015800" cy="2791800"/>
          </a:xfrm>
          <a:prstGeom prst="rect">
            <a:avLst/>
          </a:prstGeom>
        </p:spPr>
        <p:txBody>
          <a:bodyPr lIns="0" tIns="0" rIns="0" bIns="0"/>
          <a:lstStyle/>
          <a:p>
            <a:endParaRPr/>
          </a:p>
        </p:txBody>
      </p:sp>
      <p:sp>
        <p:nvSpPr>
          <p:cNvPr id="77" name="PlaceHolder 4"/>
          <p:cNvSpPr>
            <a:spLocks noGrp="1"/>
          </p:cNvSpPr>
          <p:nvPr>
            <p:ph type="body"/>
          </p:nvPr>
        </p:nvSpPr>
        <p:spPr>
          <a:xfrm>
            <a:off x="457200" y="3335400"/>
            <a:ext cx="8229240" cy="279180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79" name="PlaceHolder 2"/>
          <p:cNvSpPr>
            <a:spLocks noGrp="1"/>
          </p:cNvSpPr>
          <p:nvPr>
            <p:ph type="body"/>
          </p:nvPr>
        </p:nvSpPr>
        <p:spPr>
          <a:xfrm>
            <a:off x="457200" y="277920"/>
            <a:ext cx="8229240" cy="2791800"/>
          </a:xfrm>
          <a:prstGeom prst="rect">
            <a:avLst/>
          </a:prstGeom>
        </p:spPr>
        <p:txBody>
          <a:bodyPr lIns="0" tIns="0" rIns="0" bIns="0"/>
          <a:lstStyle/>
          <a:p>
            <a:endParaRPr/>
          </a:p>
        </p:txBody>
      </p:sp>
      <p:sp>
        <p:nvSpPr>
          <p:cNvPr id="80" name="PlaceHolder 3"/>
          <p:cNvSpPr>
            <a:spLocks noGrp="1"/>
          </p:cNvSpPr>
          <p:nvPr>
            <p:ph type="body"/>
          </p:nvPr>
        </p:nvSpPr>
        <p:spPr>
          <a:xfrm>
            <a:off x="457200" y="3335400"/>
            <a:ext cx="8229240" cy="279180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82" name="PlaceHolder 2"/>
          <p:cNvSpPr>
            <a:spLocks noGrp="1"/>
          </p:cNvSpPr>
          <p:nvPr>
            <p:ph type="body"/>
          </p:nvPr>
        </p:nvSpPr>
        <p:spPr>
          <a:xfrm>
            <a:off x="457200" y="277920"/>
            <a:ext cx="4015800" cy="2791800"/>
          </a:xfrm>
          <a:prstGeom prst="rect">
            <a:avLst/>
          </a:prstGeom>
        </p:spPr>
        <p:txBody>
          <a:bodyPr lIns="0" tIns="0" rIns="0" bIns="0"/>
          <a:lstStyle/>
          <a:p>
            <a:endParaRPr/>
          </a:p>
        </p:txBody>
      </p:sp>
      <p:sp>
        <p:nvSpPr>
          <p:cNvPr id="83" name="PlaceHolder 3"/>
          <p:cNvSpPr>
            <a:spLocks noGrp="1"/>
          </p:cNvSpPr>
          <p:nvPr>
            <p:ph type="body"/>
          </p:nvPr>
        </p:nvSpPr>
        <p:spPr>
          <a:xfrm>
            <a:off x="4674240" y="277920"/>
            <a:ext cx="4015800" cy="2791800"/>
          </a:xfrm>
          <a:prstGeom prst="rect">
            <a:avLst/>
          </a:prstGeom>
        </p:spPr>
        <p:txBody>
          <a:bodyPr lIns="0" tIns="0" rIns="0" bIns="0"/>
          <a:lstStyle/>
          <a:p>
            <a:endParaRPr/>
          </a:p>
        </p:txBody>
      </p:sp>
      <p:sp>
        <p:nvSpPr>
          <p:cNvPr id="84" name="PlaceHolder 4"/>
          <p:cNvSpPr>
            <a:spLocks noGrp="1"/>
          </p:cNvSpPr>
          <p:nvPr>
            <p:ph type="body"/>
          </p:nvPr>
        </p:nvSpPr>
        <p:spPr>
          <a:xfrm>
            <a:off x="4674240" y="3335400"/>
            <a:ext cx="4015800" cy="2791800"/>
          </a:xfrm>
          <a:prstGeom prst="rect">
            <a:avLst/>
          </a:prstGeom>
        </p:spPr>
        <p:txBody>
          <a:bodyPr lIns="0" tIns="0" rIns="0" bIns="0"/>
          <a:lstStyle/>
          <a:p>
            <a:endParaRPr/>
          </a:p>
        </p:txBody>
      </p:sp>
      <p:sp>
        <p:nvSpPr>
          <p:cNvPr id="85" name="PlaceHolder 5"/>
          <p:cNvSpPr>
            <a:spLocks noGrp="1"/>
          </p:cNvSpPr>
          <p:nvPr>
            <p:ph type="body"/>
          </p:nvPr>
        </p:nvSpPr>
        <p:spPr>
          <a:xfrm>
            <a:off x="457200" y="3335400"/>
            <a:ext cx="4015800" cy="279180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87" name="PlaceHolder 2"/>
          <p:cNvSpPr>
            <a:spLocks noGrp="1"/>
          </p:cNvSpPr>
          <p:nvPr>
            <p:ph type="body"/>
          </p:nvPr>
        </p:nvSpPr>
        <p:spPr>
          <a:xfrm>
            <a:off x="457200" y="277920"/>
            <a:ext cx="8229240" cy="5852880"/>
          </a:xfrm>
          <a:prstGeom prst="rect">
            <a:avLst/>
          </a:prstGeom>
        </p:spPr>
        <p:txBody>
          <a:bodyPr lIns="0" tIns="0" rIns="0" bIns="0"/>
          <a:lstStyle/>
          <a:p>
            <a:endParaRPr/>
          </a:p>
        </p:txBody>
      </p:sp>
      <p:sp>
        <p:nvSpPr>
          <p:cNvPr id="88" name="PlaceHolder 3"/>
          <p:cNvSpPr>
            <a:spLocks noGrp="1"/>
          </p:cNvSpPr>
          <p:nvPr>
            <p:ph type="body"/>
          </p:nvPr>
        </p:nvSpPr>
        <p:spPr>
          <a:xfrm>
            <a:off x="457200" y="277920"/>
            <a:ext cx="8229240" cy="5852880"/>
          </a:xfrm>
          <a:prstGeom prst="rect">
            <a:avLst/>
          </a:prstGeom>
        </p:spPr>
        <p:txBody>
          <a:bodyPr lIns="0" tIns="0" rIns="0" bIns="0"/>
          <a:lstStyle/>
          <a:p>
            <a:endParaRPr/>
          </a:p>
        </p:txBody>
      </p:sp>
      <p:pic>
        <p:nvPicPr>
          <p:cNvPr id="89" name="Afbeelding 88"/>
          <p:cNvPicPr/>
          <p:nvPr/>
        </p:nvPicPr>
        <p:blipFill>
          <a:blip r:embed="rId2"/>
          <a:stretch/>
        </p:blipFill>
        <p:spPr>
          <a:xfrm>
            <a:off x="903960" y="277920"/>
            <a:ext cx="7335360" cy="5852880"/>
          </a:xfrm>
          <a:prstGeom prst="rect">
            <a:avLst/>
          </a:prstGeom>
          <a:ln>
            <a:noFill/>
          </a:ln>
        </p:spPr>
      </p:pic>
      <p:pic>
        <p:nvPicPr>
          <p:cNvPr id="90" name="Afbeelding 89"/>
          <p:cNvPicPr/>
          <p:nvPr/>
        </p:nvPicPr>
        <p:blipFill>
          <a:blip r:embed="rId2"/>
          <a:stretch/>
        </p:blipFill>
        <p:spPr>
          <a:xfrm>
            <a:off x="903960" y="277920"/>
            <a:ext cx="7335360" cy="58528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01" name="PlaceHolder 2"/>
          <p:cNvSpPr>
            <a:spLocks noGrp="1"/>
          </p:cNvSpPr>
          <p:nvPr>
            <p:ph type="subTitle"/>
          </p:nvPr>
        </p:nvSpPr>
        <p:spPr>
          <a:xfrm>
            <a:off x="457200" y="277920"/>
            <a:ext cx="8229240" cy="585288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03" name="PlaceHolder 2"/>
          <p:cNvSpPr>
            <a:spLocks noGrp="1"/>
          </p:cNvSpPr>
          <p:nvPr>
            <p:ph type="body"/>
          </p:nvPr>
        </p:nvSpPr>
        <p:spPr>
          <a:xfrm>
            <a:off x="457200" y="277920"/>
            <a:ext cx="8229240" cy="58528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05" name="PlaceHolder 2"/>
          <p:cNvSpPr>
            <a:spLocks noGrp="1"/>
          </p:cNvSpPr>
          <p:nvPr>
            <p:ph type="body"/>
          </p:nvPr>
        </p:nvSpPr>
        <p:spPr>
          <a:xfrm>
            <a:off x="457200" y="277920"/>
            <a:ext cx="4015800" cy="5852880"/>
          </a:xfrm>
          <a:prstGeom prst="rect">
            <a:avLst/>
          </a:prstGeom>
        </p:spPr>
        <p:txBody>
          <a:bodyPr lIns="0" tIns="0" rIns="0" bIns="0"/>
          <a:lstStyle/>
          <a:p>
            <a:endParaRPr/>
          </a:p>
        </p:txBody>
      </p:sp>
      <p:sp>
        <p:nvSpPr>
          <p:cNvPr id="106" name="PlaceHolder 3"/>
          <p:cNvSpPr>
            <a:spLocks noGrp="1"/>
          </p:cNvSpPr>
          <p:nvPr>
            <p:ph type="body"/>
          </p:nvPr>
        </p:nvSpPr>
        <p:spPr>
          <a:xfrm>
            <a:off x="4674240" y="277920"/>
            <a:ext cx="4015800" cy="58528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7" name="PlaceHolder 2"/>
          <p:cNvSpPr>
            <a:spLocks noGrp="1"/>
          </p:cNvSpPr>
          <p:nvPr>
            <p:ph type="body"/>
          </p:nvPr>
        </p:nvSpPr>
        <p:spPr>
          <a:xfrm>
            <a:off x="457200" y="277920"/>
            <a:ext cx="8229240" cy="58528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10" name="PlaceHolder 2"/>
          <p:cNvSpPr>
            <a:spLocks noGrp="1"/>
          </p:cNvSpPr>
          <p:nvPr>
            <p:ph type="body"/>
          </p:nvPr>
        </p:nvSpPr>
        <p:spPr>
          <a:xfrm>
            <a:off x="457200" y="277920"/>
            <a:ext cx="4015800" cy="2791800"/>
          </a:xfrm>
          <a:prstGeom prst="rect">
            <a:avLst/>
          </a:prstGeom>
        </p:spPr>
        <p:txBody>
          <a:bodyPr lIns="0" tIns="0" rIns="0" bIns="0"/>
          <a:lstStyle/>
          <a:p>
            <a:endParaRPr/>
          </a:p>
        </p:txBody>
      </p:sp>
      <p:sp>
        <p:nvSpPr>
          <p:cNvPr id="111" name="PlaceHolder 3"/>
          <p:cNvSpPr>
            <a:spLocks noGrp="1"/>
          </p:cNvSpPr>
          <p:nvPr>
            <p:ph type="body"/>
          </p:nvPr>
        </p:nvSpPr>
        <p:spPr>
          <a:xfrm>
            <a:off x="457200" y="3335400"/>
            <a:ext cx="4015800" cy="2791800"/>
          </a:xfrm>
          <a:prstGeom prst="rect">
            <a:avLst/>
          </a:prstGeom>
        </p:spPr>
        <p:txBody>
          <a:bodyPr lIns="0" tIns="0" rIns="0" bIns="0"/>
          <a:lstStyle/>
          <a:p>
            <a:endParaRPr/>
          </a:p>
        </p:txBody>
      </p:sp>
      <p:sp>
        <p:nvSpPr>
          <p:cNvPr id="112" name="PlaceHolder 4"/>
          <p:cNvSpPr>
            <a:spLocks noGrp="1"/>
          </p:cNvSpPr>
          <p:nvPr>
            <p:ph type="body"/>
          </p:nvPr>
        </p:nvSpPr>
        <p:spPr>
          <a:xfrm>
            <a:off x="4674240" y="277920"/>
            <a:ext cx="4015800" cy="58528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14" name="PlaceHolder 2"/>
          <p:cNvSpPr>
            <a:spLocks noGrp="1"/>
          </p:cNvSpPr>
          <p:nvPr>
            <p:ph type="body"/>
          </p:nvPr>
        </p:nvSpPr>
        <p:spPr>
          <a:xfrm>
            <a:off x="457200" y="277920"/>
            <a:ext cx="4015800" cy="5852880"/>
          </a:xfrm>
          <a:prstGeom prst="rect">
            <a:avLst/>
          </a:prstGeom>
        </p:spPr>
        <p:txBody>
          <a:bodyPr lIns="0" tIns="0" rIns="0" bIns="0"/>
          <a:lstStyle/>
          <a:p>
            <a:endParaRPr/>
          </a:p>
        </p:txBody>
      </p:sp>
      <p:sp>
        <p:nvSpPr>
          <p:cNvPr id="115" name="PlaceHolder 3"/>
          <p:cNvSpPr>
            <a:spLocks noGrp="1"/>
          </p:cNvSpPr>
          <p:nvPr>
            <p:ph type="body"/>
          </p:nvPr>
        </p:nvSpPr>
        <p:spPr>
          <a:xfrm>
            <a:off x="4674240" y="277920"/>
            <a:ext cx="4015800" cy="2791800"/>
          </a:xfrm>
          <a:prstGeom prst="rect">
            <a:avLst/>
          </a:prstGeom>
        </p:spPr>
        <p:txBody>
          <a:bodyPr lIns="0" tIns="0" rIns="0" bIns="0"/>
          <a:lstStyle/>
          <a:p>
            <a:endParaRPr/>
          </a:p>
        </p:txBody>
      </p:sp>
      <p:sp>
        <p:nvSpPr>
          <p:cNvPr id="116" name="PlaceHolder 4"/>
          <p:cNvSpPr>
            <a:spLocks noGrp="1"/>
          </p:cNvSpPr>
          <p:nvPr>
            <p:ph type="body"/>
          </p:nvPr>
        </p:nvSpPr>
        <p:spPr>
          <a:xfrm>
            <a:off x="4674240" y="3335400"/>
            <a:ext cx="4015800" cy="279180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18" name="PlaceHolder 2"/>
          <p:cNvSpPr>
            <a:spLocks noGrp="1"/>
          </p:cNvSpPr>
          <p:nvPr>
            <p:ph type="body"/>
          </p:nvPr>
        </p:nvSpPr>
        <p:spPr>
          <a:xfrm>
            <a:off x="457200" y="277920"/>
            <a:ext cx="4015800" cy="2791800"/>
          </a:xfrm>
          <a:prstGeom prst="rect">
            <a:avLst/>
          </a:prstGeom>
        </p:spPr>
        <p:txBody>
          <a:bodyPr lIns="0" tIns="0" rIns="0" bIns="0"/>
          <a:lstStyle/>
          <a:p>
            <a:endParaRPr/>
          </a:p>
        </p:txBody>
      </p:sp>
      <p:sp>
        <p:nvSpPr>
          <p:cNvPr id="119" name="PlaceHolder 3"/>
          <p:cNvSpPr>
            <a:spLocks noGrp="1"/>
          </p:cNvSpPr>
          <p:nvPr>
            <p:ph type="body"/>
          </p:nvPr>
        </p:nvSpPr>
        <p:spPr>
          <a:xfrm>
            <a:off x="4674240" y="277920"/>
            <a:ext cx="4015800" cy="2791800"/>
          </a:xfrm>
          <a:prstGeom prst="rect">
            <a:avLst/>
          </a:prstGeom>
        </p:spPr>
        <p:txBody>
          <a:bodyPr lIns="0" tIns="0" rIns="0" bIns="0"/>
          <a:lstStyle/>
          <a:p>
            <a:endParaRPr/>
          </a:p>
        </p:txBody>
      </p:sp>
      <p:sp>
        <p:nvSpPr>
          <p:cNvPr id="120" name="PlaceHolder 4"/>
          <p:cNvSpPr>
            <a:spLocks noGrp="1"/>
          </p:cNvSpPr>
          <p:nvPr>
            <p:ph type="body"/>
          </p:nvPr>
        </p:nvSpPr>
        <p:spPr>
          <a:xfrm>
            <a:off x="457200" y="3335400"/>
            <a:ext cx="8229240" cy="279180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22" name="PlaceHolder 2"/>
          <p:cNvSpPr>
            <a:spLocks noGrp="1"/>
          </p:cNvSpPr>
          <p:nvPr>
            <p:ph type="body"/>
          </p:nvPr>
        </p:nvSpPr>
        <p:spPr>
          <a:xfrm>
            <a:off x="457200" y="277920"/>
            <a:ext cx="8229240" cy="2791800"/>
          </a:xfrm>
          <a:prstGeom prst="rect">
            <a:avLst/>
          </a:prstGeom>
        </p:spPr>
        <p:txBody>
          <a:bodyPr lIns="0" tIns="0" rIns="0" bIns="0"/>
          <a:lstStyle/>
          <a:p>
            <a:endParaRPr/>
          </a:p>
        </p:txBody>
      </p:sp>
      <p:sp>
        <p:nvSpPr>
          <p:cNvPr id="123" name="PlaceHolder 3"/>
          <p:cNvSpPr>
            <a:spLocks noGrp="1"/>
          </p:cNvSpPr>
          <p:nvPr>
            <p:ph type="body"/>
          </p:nvPr>
        </p:nvSpPr>
        <p:spPr>
          <a:xfrm>
            <a:off x="457200" y="3335400"/>
            <a:ext cx="8229240" cy="279180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25" name="PlaceHolder 2"/>
          <p:cNvSpPr>
            <a:spLocks noGrp="1"/>
          </p:cNvSpPr>
          <p:nvPr>
            <p:ph type="body"/>
          </p:nvPr>
        </p:nvSpPr>
        <p:spPr>
          <a:xfrm>
            <a:off x="457200" y="277920"/>
            <a:ext cx="4015800" cy="2791800"/>
          </a:xfrm>
          <a:prstGeom prst="rect">
            <a:avLst/>
          </a:prstGeom>
        </p:spPr>
        <p:txBody>
          <a:bodyPr lIns="0" tIns="0" rIns="0" bIns="0"/>
          <a:lstStyle/>
          <a:p>
            <a:endParaRPr/>
          </a:p>
        </p:txBody>
      </p:sp>
      <p:sp>
        <p:nvSpPr>
          <p:cNvPr id="126" name="PlaceHolder 3"/>
          <p:cNvSpPr>
            <a:spLocks noGrp="1"/>
          </p:cNvSpPr>
          <p:nvPr>
            <p:ph type="body"/>
          </p:nvPr>
        </p:nvSpPr>
        <p:spPr>
          <a:xfrm>
            <a:off x="4674240" y="277920"/>
            <a:ext cx="4015800" cy="2791800"/>
          </a:xfrm>
          <a:prstGeom prst="rect">
            <a:avLst/>
          </a:prstGeom>
        </p:spPr>
        <p:txBody>
          <a:bodyPr lIns="0" tIns="0" rIns="0" bIns="0"/>
          <a:lstStyle/>
          <a:p>
            <a:endParaRPr/>
          </a:p>
        </p:txBody>
      </p:sp>
      <p:sp>
        <p:nvSpPr>
          <p:cNvPr id="127" name="PlaceHolder 4"/>
          <p:cNvSpPr>
            <a:spLocks noGrp="1"/>
          </p:cNvSpPr>
          <p:nvPr>
            <p:ph type="body"/>
          </p:nvPr>
        </p:nvSpPr>
        <p:spPr>
          <a:xfrm>
            <a:off x="4674240" y="3335400"/>
            <a:ext cx="4015800" cy="2791800"/>
          </a:xfrm>
          <a:prstGeom prst="rect">
            <a:avLst/>
          </a:prstGeom>
        </p:spPr>
        <p:txBody>
          <a:bodyPr lIns="0" tIns="0" rIns="0" bIns="0"/>
          <a:lstStyle/>
          <a:p>
            <a:endParaRPr/>
          </a:p>
        </p:txBody>
      </p:sp>
      <p:sp>
        <p:nvSpPr>
          <p:cNvPr id="128" name="PlaceHolder 5"/>
          <p:cNvSpPr>
            <a:spLocks noGrp="1"/>
          </p:cNvSpPr>
          <p:nvPr>
            <p:ph type="body"/>
          </p:nvPr>
        </p:nvSpPr>
        <p:spPr>
          <a:xfrm>
            <a:off x="457200" y="3335400"/>
            <a:ext cx="4015800" cy="279180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30" name="PlaceHolder 2"/>
          <p:cNvSpPr>
            <a:spLocks noGrp="1"/>
          </p:cNvSpPr>
          <p:nvPr>
            <p:ph type="body"/>
          </p:nvPr>
        </p:nvSpPr>
        <p:spPr>
          <a:xfrm>
            <a:off x="457200" y="277920"/>
            <a:ext cx="8229240" cy="5852880"/>
          </a:xfrm>
          <a:prstGeom prst="rect">
            <a:avLst/>
          </a:prstGeom>
        </p:spPr>
        <p:txBody>
          <a:bodyPr lIns="0" tIns="0" rIns="0" bIns="0"/>
          <a:lstStyle/>
          <a:p>
            <a:endParaRPr/>
          </a:p>
        </p:txBody>
      </p:sp>
      <p:sp>
        <p:nvSpPr>
          <p:cNvPr id="131" name="PlaceHolder 3"/>
          <p:cNvSpPr>
            <a:spLocks noGrp="1"/>
          </p:cNvSpPr>
          <p:nvPr>
            <p:ph type="body"/>
          </p:nvPr>
        </p:nvSpPr>
        <p:spPr>
          <a:xfrm>
            <a:off x="457200" y="277920"/>
            <a:ext cx="8229240" cy="5852880"/>
          </a:xfrm>
          <a:prstGeom prst="rect">
            <a:avLst/>
          </a:prstGeom>
        </p:spPr>
        <p:txBody>
          <a:bodyPr lIns="0" tIns="0" rIns="0" bIns="0"/>
          <a:lstStyle/>
          <a:p>
            <a:endParaRPr/>
          </a:p>
        </p:txBody>
      </p:sp>
      <p:pic>
        <p:nvPicPr>
          <p:cNvPr id="132" name="Afbeelding 131"/>
          <p:cNvPicPr/>
          <p:nvPr/>
        </p:nvPicPr>
        <p:blipFill>
          <a:blip r:embed="rId2"/>
          <a:stretch/>
        </p:blipFill>
        <p:spPr>
          <a:xfrm>
            <a:off x="903960" y="277920"/>
            <a:ext cx="7335360" cy="5852880"/>
          </a:xfrm>
          <a:prstGeom prst="rect">
            <a:avLst/>
          </a:prstGeom>
          <a:ln>
            <a:noFill/>
          </a:ln>
        </p:spPr>
      </p:pic>
      <p:pic>
        <p:nvPicPr>
          <p:cNvPr id="133" name="Afbeelding 132"/>
          <p:cNvPicPr/>
          <p:nvPr/>
        </p:nvPicPr>
        <p:blipFill>
          <a:blip r:embed="rId2"/>
          <a:stretch/>
        </p:blipFill>
        <p:spPr>
          <a:xfrm>
            <a:off x="903960" y="277920"/>
            <a:ext cx="7335360" cy="58528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44" name="PlaceHolder 2"/>
          <p:cNvSpPr>
            <a:spLocks noGrp="1"/>
          </p:cNvSpPr>
          <p:nvPr>
            <p:ph type="subTitle"/>
          </p:nvPr>
        </p:nvSpPr>
        <p:spPr>
          <a:xfrm>
            <a:off x="457200" y="277920"/>
            <a:ext cx="8229240" cy="585288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46" name="PlaceHolder 2"/>
          <p:cNvSpPr>
            <a:spLocks noGrp="1"/>
          </p:cNvSpPr>
          <p:nvPr>
            <p:ph type="body"/>
          </p:nvPr>
        </p:nvSpPr>
        <p:spPr>
          <a:xfrm>
            <a:off x="457200" y="277920"/>
            <a:ext cx="8229240" cy="58528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9" name="PlaceHolder 2"/>
          <p:cNvSpPr>
            <a:spLocks noGrp="1"/>
          </p:cNvSpPr>
          <p:nvPr>
            <p:ph type="body"/>
          </p:nvPr>
        </p:nvSpPr>
        <p:spPr>
          <a:xfrm>
            <a:off x="457200" y="277920"/>
            <a:ext cx="4015800" cy="5852880"/>
          </a:xfrm>
          <a:prstGeom prst="rect">
            <a:avLst/>
          </a:prstGeom>
        </p:spPr>
        <p:txBody>
          <a:bodyPr lIns="0" tIns="0" rIns="0" bIns="0"/>
          <a:lstStyle/>
          <a:p>
            <a:endParaRPr/>
          </a:p>
        </p:txBody>
      </p:sp>
      <p:sp>
        <p:nvSpPr>
          <p:cNvPr id="20" name="PlaceHolder 3"/>
          <p:cNvSpPr>
            <a:spLocks noGrp="1"/>
          </p:cNvSpPr>
          <p:nvPr>
            <p:ph type="body"/>
          </p:nvPr>
        </p:nvSpPr>
        <p:spPr>
          <a:xfrm>
            <a:off x="4674240" y="277920"/>
            <a:ext cx="4015800" cy="585288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48" name="PlaceHolder 2"/>
          <p:cNvSpPr>
            <a:spLocks noGrp="1"/>
          </p:cNvSpPr>
          <p:nvPr>
            <p:ph type="body"/>
          </p:nvPr>
        </p:nvSpPr>
        <p:spPr>
          <a:xfrm>
            <a:off x="457200" y="277920"/>
            <a:ext cx="4015800" cy="5852880"/>
          </a:xfrm>
          <a:prstGeom prst="rect">
            <a:avLst/>
          </a:prstGeom>
        </p:spPr>
        <p:txBody>
          <a:bodyPr lIns="0" tIns="0" rIns="0" bIns="0"/>
          <a:lstStyle/>
          <a:p>
            <a:endParaRPr/>
          </a:p>
        </p:txBody>
      </p:sp>
      <p:sp>
        <p:nvSpPr>
          <p:cNvPr id="149" name="PlaceHolder 3"/>
          <p:cNvSpPr>
            <a:spLocks noGrp="1"/>
          </p:cNvSpPr>
          <p:nvPr>
            <p:ph type="body"/>
          </p:nvPr>
        </p:nvSpPr>
        <p:spPr>
          <a:xfrm>
            <a:off x="4674240" y="277920"/>
            <a:ext cx="4015800" cy="585288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53" name="PlaceHolder 2"/>
          <p:cNvSpPr>
            <a:spLocks noGrp="1"/>
          </p:cNvSpPr>
          <p:nvPr>
            <p:ph type="body"/>
          </p:nvPr>
        </p:nvSpPr>
        <p:spPr>
          <a:xfrm>
            <a:off x="457200" y="277920"/>
            <a:ext cx="4015800" cy="2791800"/>
          </a:xfrm>
          <a:prstGeom prst="rect">
            <a:avLst/>
          </a:prstGeom>
        </p:spPr>
        <p:txBody>
          <a:bodyPr lIns="0" tIns="0" rIns="0" bIns="0"/>
          <a:lstStyle/>
          <a:p>
            <a:endParaRPr/>
          </a:p>
        </p:txBody>
      </p:sp>
      <p:sp>
        <p:nvSpPr>
          <p:cNvPr id="154" name="PlaceHolder 3"/>
          <p:cNvSpPr>
            <a:spLocks noGrp="1"/>
          </p:cNvSpPr>
          <p:nvPr>
            <p:ph type="body"/>
          </p:nvPr>
        </p:nvSpPr>
        <p:spPr>
          <a:xfrm>
            <a:off x="457200" y="3335400"/>
            <a:ext cx="4015800" cy="2791800"/>
          </a:xfrm>
          <a:prstGeom prst="rect">
            <a:avLst/>
          </a:prstGeom>
        </p:spPr>
        <p:txBody>
          <a:bodyPr lIns="0" tIns="0" rIns="0" bIns="0"/>
          <a:lstStyle/>
          <a:p>
            <a:endParaRPr/>
          </a:p>
        </p:txBody>
      </p:sp>
      <p:sp>
        <p:nvSpPr>
          <p:cNvPr id="155" name="PlaceHolder 4"/>
          <p:cNvSpPr>
            <a:spLocks noGrp="1"/>
          </p:cNvSpPr>
          <p:nvPr>
            <p:ph type="body"/>
          </p:nvPr>
        </p:nvSpPr>
        <p:spPr>
          <a:xfrm>
            <a:off x="4674240" y="277920"/>
            <a:ext cx="4015800" cy="585288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57" name="PlaceHolder 2"/>
          <p:cNvSpPr>
            <a:spLocks noGrp="1"/>
          </p:cNvSpPr>
          <p:nvPr>
            <p:ph type="body"/>
          </p:nvPr>
        </p:nvSpPr>
        <p:spPr>
          <a:xfrm>
            <a:off x="457200" y="277920"/>
            <a:ext cx="4015800" cy="5852880"/>
          </a:xfrm>
          <a:prstGeom prst="rect">
            <a:avLst/>
          </a:prstGeom>
        </p:spPr>
        <p:txBody>
          <a:bodyPr lIns="0" tIns="0" rIns="0" bIns="0"/>
          <a:lstStyle/>
          <a:p>
            <a:endParaRPr/>
          </a:p>
        </p:txBody>
      </p:sp>
      <p:sp>
        <p:nvSpPr>
          <p:cNvPr id="158" name="PlaceHolder 3"/>
          <p:cNvSpPr>
            <a:spLocks noGrp="1"/>
          </p:cNvSpPr>
          <p:nvPr>
            <p:ph type="body"/>
          </p:nvPr>
        </p:nvSpPr>
        <p:spPr>
          <a:xfrm>
            <a:off x="4674240" y="277920"/>
            <a:ext cx="4015800" cy="2791800"/>
          </a:xfrm>
          <a:prstGeom prst="rect">
            <a:avLst/>
          </a:prstGeom>
        </p:spPr>
        <p:txBody>
          <a:bodyPr lIns="0" tIns="0" rIns="0" bIns="0"/>
          <a:lstStyle/>
          <a:p>
            <a:endParaRPr/>
          </a:p>
        </p:txBody>
      </p:sp>
      <p:sp>
        <p:nvSpPr>
          <p:cNvPr id="159" name="PlaceHolder 4"/>
          <p:cNvSpPr>
            <a:spLocks noGrp="1"/>
          </p:cNvSpPr>
          <p:nvPr>
            <p:ph type="body"/>
          </p:nvPr>
        </p:nvSpPr>
        <p:spPr>
          <a:xfrm>
            <a:off x="4674240" y="3335400"/>
            <a:ext cx="4015800" cy="279180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61" name="PlaceHolder 2"/>
          <p:cNvSpPr>
            <a:spLocks noGrp="1"/>
          </p:cNvSpPr>
          <p:nvPr>
            <p:ph type="body"/>
          </p:nvPr>
        </p:nvSpPr>
        <p:spPr>
          <a:xfrm>
            <a:off x="457200" y="277920"/>
            <a:ext cx="4015800" cy="2791800"/>
          </a:xfrm>
          <a:prstGeom prst="rect">
            <a:avLst/>
          </a:prstGeom>
        </p:spPr>
        <p:txBody>
          <a:bodyPr lIns="0" tIns="0" rIns="0" bIns="0"/>
          <a:lstStyle/>
          <a:p>
            <a:endParaRPr/>
          </a:p>
        </p:txBody>
      </p:sp>
      <p:sp>
        <p:nvSpPr>
          <p:cNvPr id="162" name="PlaceHolder 3"/>
          <p:cNvSpPr>
            <a:spLocks noGrp="1"/>
          </p:cNvSpPr>
          <p:nvPr>
            <p:ph type="body"/>
          </p:nvPr>
        </p:nvSpPr>
        <p:spPr>
          <a:xfrm>
            <a:off x="4674240" y="277920"/>
            <a:ext cx="4015800" cy="2791800"/>
          </a:xfrm>
          <a:prstGeom prst="rect">
            <a:avLst/>
          </a:prstGeom>
        </p:spPr>
        <p:txBody>
          <a:bodyPr lIns="0" tIns="0" rIns="0" bIns="0"/>
          <a:lstStyle/>
          <a:p>
            <a:endParaRPr/>
          </a:p>
        </p:txBody>
      </p:sp>
      <p:sp>
        <p:nvSpPr>
          <p:cNvPr id="163" name="PlaceHolder 4"/>
          <p:cNvSpPr>
            <a:spLocks noGrp="1"/>
          </p:cNvSpPr>
          <p:nvPr>
            <p:ph type="body"/>
          </p:nvPr>
        </p:nvSpPr>
        <p:spPr>
          <a:xfrm>
            <a:off x="457200" y="3335400"/>
            <a:ext cx="8229240" cy="279180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65" name="PlaceHolder 2"/>
          <p:cNvSpPr>
            <a:spLocks noGrp="1"/>
          </p:cNvSpPr>
          <p:nvPr>
            <p:ph type="body"/>
          </p:nvPr>
        </p:nvSpPr>
        <p:spPr>
          <a:xfrm>
            <a:off x="457200" y="277920"/>
            <a:ext cx="8229240" cy="2791800"/>
          </a:xfrm>
          <a:prstGeom prst="rect">
            <a:avLst/>
          </a:prstGeom>
        </p:spPr>
        <p:txBody>
          <a:bodyPr lIns="0" tIns="0" rIns="0" bIns="0"/>
          <a:lstStyle/>
          <a:p>
            <a:endParaRPr/>
          </a:p>
        </p:txBody>
      </p:sp>
      <p:sp>
        <p:nvSpPr>
          <p:cNvPr id="166" name="PlaceHolder 3"/>
          <p:cNvSpPr>
            <a:spLocks noGrp="1"/>
          </p:cNvSpPr>
          <p:nvPr>
            <p:ph type="body"/>
          </p:nvPr>
        </p:nvSpPr>
        <p:spPr>
          <a:xfrm>
            <a:off x="457200" y="3335400"/>
            <a:ext cx="8229240" cy="279180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68" name="PlaceHolder 2"/>
          <p:cNvSpPr>
            <a:spLocks noGrp="1"/>
          </p:cNvSpPr>
          <p:nvPr>
            <p:ph type="body"/>
          </p:nvPr>
        </p:nvSpPr>
        <p:spPr>
          <a:xfrm>
            <a:off x="457200" y="277920"/>
            <a:ext cx="4015800" cy="2791800"/>
          </a:xfrm>
          <a:prstGeom prst="rect">
            <a:avLst/>
          </a:prstGeom>
        </p:spPr>
        <p:txBody>
          <a:bodyPr lIns="0" tIns="0" rIns="0" bIns="0"/>
          <a:lstStyle/>
          <a:p>
            <a:endParaRPr/>
          </a:p>
        </p:txBody>
      </p:sp>
      <p:sp>
        <p:nvSpPr>
          <p:cNvPr id="169" name="PlaceHolder 3"/>
          <p:cNvSpPr>
            <a:spLocks noGrp="1"/>
          </p:cNvSpPr>
          <p:nvPr>
            <p:ph type="body"/>
          </p:nvPr>
        </p:nvSpPr>
        <p:spPr>
          <a:xfrm>
            <a:off x="4674240" y="277920"/>
            <a:ext cx="4015800" cy="2791800"/>
          </a:xfrm>
          <a:prstGeom prst="rect">
            <a:avLst/>
          </a:prstGeom>
        </p:spPr>
        <p:txBody>
          <a:bodyPr lIns="0" tIns="0" rIns="0" bIns="0"/>
          <a:lstStyle/>
          <a:p>
            <a:endParaRPr/>
          </a:p>
        </p:txBody>
      </p:sp>
      <p:sp>
        <p:nvSpPr>
          <p:cNvPr id="170" name="PlaceHolder 4"/>
          <p:cNvSpPr>
            <a:spLocks noGrp="1"/>
          </p:cNvSpPr>
          <p:nvPr>
            <p:ph type="body"/>
          </p:nvPr>
        </p:nvSpPr>
        <p:spPr>
          <a:xfrm>
            <a:off x="4674240" y="3335400"/>
            <a:ext cx="4015800" cy="2791800"/>
          </a:xfrm>
          <a:prstGeom prst="rect">
            <a:avLst/>
          </a:prstGeom>
        </p:spPr>
        <p:txBody>
          <a:bodyPr lIns="0" tIns="0" rIns="0" bIns="0"/>
          <a:lstStyle/>
          <a:p>
            <a:endParaRPr/>
          </a:p>
        </p:txBody>
      </p:sp>
      <p:sp>
        <p:nvSpPr>
          <p:cNvPr id="171" name="PlaceHolder 5"/>
          <p:cNvSpPr>
            <a:spLocks noGrp="1"/>
          </p:cNvSpPr>
          <p:nvPr>
            <p:ph type="body"/>
          </p:nvPr>
        </p:nvSpPr>
        <p:spPr>
          <a:xfrm>
            <a:off x="457200" y="3335400"/>
            <a:ext cx="4015800" cy="279180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73" name="PlaceHolder 2"/>
          <p:cNvSpPr>
            <a:spLocks noGrp="1"/>
          </p:cNvSpPr>
          <p:nvPr>
            <p:ph type="body"/>
          </p:nvPr>
        </p:nvSpPr>
        <p:spPr>
          <a:xfrm>
            <a:off x="457200" y="277920"/>
            <a:ext cx="8229240" cy="5852880"/>
          </a:xfrm>
          <a:prstGeom prst="rect">
            <a:avLst/>
          </a:prstGeom>
        </p:spPr>
        <p:txBody>
          <a:bodyPr lIns="0" tIns="0" rIns="0" bIns="0"/>
          <a:lstStyle/>
          <a:p>
            <a:endParaRPr/>
          </a:p>
        </p:txBody>
      </p:sp>
      <p:sp>
        <p:nvSpPr>
          <p:cNvPr id="174" name="PlaceHolder 3"/>
          <p:cNvSpPr>
            <a:spLocks noGrp="1"/>
          </p:cNvSpPr>
          <p:nvPr>
            <p:ph type="body"/>
          </p:nvPr>
        </p:nvSpPr>
        <p:spPr>
          <a:xfrm>
            <a:off x="457200" y="277920"/>
            <a:ext cx="8229240" cy="5852880"/>
          </a:xfrm>
          <a:prstGeom prst="rect">
            <a:avLst/>
          </a:prstGeom>
        </p:spPr>
        <p:txBody>
          <a:bodyPr lIns="0" tIns="0" rIns="0" bIns="0"/>
          <a:lstStyle/>
          <a:p>
            <a:endParaRPr/>
          </a:p>
        </p:txBody>
      </p:sp>
      <p:pic>
        <p:nvPicPr>
          <p:cNvPr id="175" name="Afbeelding 174"/>
          <p:cNvPicPr/>
          <p:nvPr/>
        </p:nvPicPr>
        <p:blipFill>
          <a:blip r:embed="rId2"/>
          <a:stretch/>
        </p:blipFill>
        <p:spPr>
          <a:xfrm>
            <a:off x="903960" y="277920"/>
            <a:ext cx="7335360" cy="5852880"/>
          </a:xfrm>
          <a:prstGeom prst="rect">
            <a:avLst/>
          </a:prstGeom>
          <a:ln>
            <a:noFill/>
          </a:ln>
        </p:spPr>
      </p:pic>
      <p:pic>
        <p:nvPicPr>
          <p:cNvPr id="176" name="Afbeelding 175"/>
          <p:cNvPicPr/>
          <p:nvPr/>
        </p:nvPicPr>
        <p:blipFill>
          <a:blip r:embed="rId2"/>
          <a:stretch/>
        </p:blipFill>
        <p:spPr>
          <a:xfrm>
            <a:off x="903960" y="277920"/>
            <a:ext cx="7335360" cy="585288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24" name="PlaceHolder 2"/>
          <p:cNvSpPr>
            <a:spLocks noGrp="1"/>
          </p:cNvSpPr>
          <p:nvPr>
            <p:ph type="body"/>
          </p:nvPr>
        </p:nvSpPr>
        <p:spPr>
          <a:xfrm>
            <a:off x="457200" y="277920"/>
            <a:ext cx="4015800" cy="2791800"/>
          </a:xfrm>
          <a:prstGeom prst="rect">
            <a:avLst/>
          </a:prstGeom>
        </p:spPr>
        <p:txBody>
          <a:bodyPr lIns="0" tIns="0" rIns="0" bIns="0"/>
          <a:lstStyle/>
          <a:p>
            <a:endParaRPr/>
          </a:p>
        </p:txBody>
      </p:sp>
      <p:sp>
        <p:nvSpPr>
          <p:cNvPr id="25" name="PlaceHolder 3"/>
          <p:cNvSpPr>
            <a:spLocks noGrp="1"/>
          </p:cNvSpPr>
          <p:nvPr>
            <p:ph type="body"/>
          </p:nvPr>
        </p:nvSpPr>
        <p:spPr>
          <a:xfrm>
            <a:off x="457200" y="3335400"/>
            <a:ext cx="4015800" cy="2791800"/>
          </a:xfrm>
          <a:prstGeom prst="rect">
            <a:avLst/>
          </a:prstGeom>
        </p:spPr>
        <p:txBody>
          <a:bodyPr lIns="0" tIns="0" rIns="0" bIns="0"/>
          <a:lstStyle/>
          <a:p>
            <a:endParaRPr/>
          </a:p>
        </p:txBody>
      </p:sp>
      <p:sp>
        <p:nvSpPr>
          <p:cNvPr id="26" name="PlaceHolder 4"/>
          <p:cNvSpPr>
            <a:spLocks noGrp="1"/>
          </p:cNvSpPr>
          <p:nvPr>
            <p:ph type="body"/>
          </p:nvPr>
        </p:nvSpPr>
        <p:spPr>
          <a:xfrm>
            <a:off x="4674240" y="277920"/>
            <a:ext cx="4015800" cy="58528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28" name="PlaceHolder 2"/>
          <p:cNvSpPr>
            <a:spLocks noGrp="1"/>
          </p:cNvSpPr>
          <p:nvPr>
            <p:ph type="body"/>
          </p:nvPr>
        </p:nvSpPr>
        <p:spPr>
          <a:xfrm>
            <a:off x="457200" y="277920"/>
            <a:ext cx="4015800" cy="5852880"/>
          </a:xfrm>
          <a:prstGeom prst="rect">
            <a:avLst/>
          </a:prstGeom>
        </p:spPr>
        <p:txBody>
          <a:bodyPr lIns="0" tIns="0" rIns="0" bIns="0"/>
          <a:lstStyle/>
          <a:p>
            <a:endParaRPr/>
          </a:p>
        </p:txBody>
      </p:sp>
      <p:sp>
        <p:nvSpPr>
          <p:cNvPr id="29" name="PlaceHolder 3"/>
          <p:cNvSpPr>
            <a:spLocks noGrp="1"/>
          </p:cNvSpPr>
          <p:nvPr>
            <p:ph type="body"/>
          </p:nvPr>
        </p:nvSpPr>
        <p:spPr>
          <a:xfrm>
            <a:off x="4674240" y="277920"/>
            <a:ext cx="4015800" cy="2791800"/>
          </a:xfrm>
          <a:prstGeom prst="rect">
            <a:avLst/>
          </a:prstGeom>
        </p:spPr>
        <p:txBody>
          <a:bodyPr lIns="0" tIns="0" rIns="0" bIns="0"/>
          <a:lstStyle/>
          <a:p>
            <a:endParaRPr/>
          </a:p>
        </p:txBody>
      </p:sp>
      <p:sp>
        <p:nvSpPr>
          <p:cNvPr id="30" name="PlaceHolder 4"/>
          <p:cNvSpPr>
            <a:spLocks noGrp="1"/>
          </p:cNvSpPr>
          <p:nvPr>
            <p:ph type="body"/>
          </p:nvPr>
        </p:nvSpPr>
        <p:spPr>
          <a:xfrm>
            <a:off x="4674240" y="3335400"/>
            <a:ext cx="4015800" cy="279180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32" name="PlaceHolder 2"/>
          <p:cNvSpPr>
            <a:spLocks noGrp="1"/>
          </p:cNvSpPr>
          <p:nvPr>
            <p:ph type="body"/>
          </p:nvPr>
        </p:nvSpPr>
        <p:spPr>
          <a:xfrm>
            <a:off x="457200" y="277920"/>
            <a:ext cx="4015800" cy="2791800"/>
          </a:xfrm>
          <a:prstGeom prst="rect">
            <a:avLst/>
          </a:prstGeom>
        </p:spPr>
        <p:txBody>
          <a:bodyPr lIns="0" tIns="0" rIns="0" bIns="0"/>
          <a:lstStyle/>
          <a:p>
            <a:endParaRPr/>
          </a:p>
        </p:txBody>
      </p:sp>
      <p:sp>
        <p:nvSpPr>
          <p:cNvPr id="33" name="PlaceHolder 3"/>
          <p:cNvSpPr>
            <a:spLocks noGrp="1"/>
          </p:cNvSpPr>
          <p:nvPr>
            <p:ph type="body"/>
          </p:nvPr>
        </p:nvSpPr>
        <p:spPr>
          <a:xfrm>
            <a:off x="4674240" y="277920"/>
            <a:ext cx="4015800" cy="2791800"/>
          </a:xfrm>
          <a:prstGeom prst="rect">
            <a:avLst/>
          </a:prstGeom>
        </p:spPr>
        <p:txBody>
          <a:bodyPr lIns="0" tIns="0" rIns="0" bIns="0"/>
          <a:lstStyle/>
          <a:p>
            <a:endParaRPr/>
          </a:p>
        </p:txBody>
      </p:sp>
      <p:sp>
        <p:nvSpPr>
          <p:cNvPr id="34" name="PlaceHolder 4"/>
          <p:cNvSpPr>
            <a:spLocks noGrp="1"/>
          </p:cNvSpPr>
          <p:nvPr>
            <p:ph type="body"/>
          </p:nvPr>
        </p:nvSpPr>
        <p:spPr>
          <a:xfrm>
            <a:off x="457200" y="3335400"/>
            <a:ext cx="8229240" cy="279180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CustomShape 1"/>
          <p:cNvSpPr/>
          <p:nvPr/>
        </p:nvSpPr>
        <p:spPr>
          <a:xfrm>
            <a:off x="499320" y="5945040"/>
            <a:ext cx="4940280" cy="920880"/>
          </a:xfrm>
          <a:custGeom>
            <a:avLst/>
            <a:gdLst/>
            <a:ahLst/>
            <a:cxnLst/>
            <a:rect l="0" t="0" r="r" b="b"/>
            <a:pathLst>
              <a:path w="7486" h="338">
                <a:moveTo>
                  <a:pt x="0" y="2"/>
                </a:moveTo>
                <a:lnTo>
                  <a:pt x="7485" y="337"/>
                </a:lnTo>
                <a:lnTo>
                  <a:pt x="5558" y="337"/>
                </a:lnTo>
                <a:lnTo>
                  <a:pt x="1" y="0"/>
                </a:lnTo>
              </a:path>
            </a:pathLst>
          </a:custGeom>
          <a:solidFill>
            <a:schemeClr val="accent1">
              <a:tint val="65000"/>
              <a:satMod val="115000"/>
              <a:alpha val="40000"/>
            </a:schemeClr>
          </a:solidFill>
          <a:ln w="9360">
            <a:noFill/>
          </a:ln>
        </p:spPr>
        <p:style>
          <a:lnRef idx="0">
            <a:scrgbClr r="0" g="0" b="0"/>
          </a:lnRef>
          <a:fillRef idx="0">
            <a:scrgbClr r="0" g="0" b="0"/>
          </a:fillRef>
          <a:effectRef idx="0">
            <a:scrgbClr r="0" g="0" b="0"/>
          </a:effectRef>
          <a:fontRef idx="minor"/>
        </p:style>
      </p:sp>
      <p:sp>
        <p:nvSpPr>
          <p:cNvPr id="15" name="CustomShape 2"/>
          <p:cNvSpPr/>
          <p:nvPr/>
        </p:nvSpPr>
        <p:spPr>
          <a:xfrm>
            <a:off x="485640" y="5938920"/>
            <a:ext cx="3690000" cy="933120"/>
          </a:xfrm>
          <a:custGeom>
            <a:avLst/>
            <a:gdLst/>
            <a:ahLst/>
            <a:cxnLst/>
            <a:rect l="0" t="0" r="r" b="b"/>
            <a:pathLst>
              <a:path w="5592" h="589">
                <a:moveTo>
                  <a:pt x="0" y="0"/>
                </a:moveTo>
                <a:lnTo>
                  <a:pt x="5591" y="585"/>
                </a:lnTo>
                <a:lnTo>
                  <a:pt x="4415" y="588"/>
                </a:lnTo>
                <a:lnTo>
                  <a:pt x="12" y="4"/>
                </a:lnTo>
              </a:path>
            </a:pathLst>
          </a:custGeom>
          <a:solidFill>
            <a:srgbClr val="000000"/>
          </a:solidFill>
          <a:ln w="9360">
            <a:noFill/>
          </a:ln>
        </p:spPr>
        <p:style>
          <a:lnRef idx="0">
            <a:scrgbClr r="0" g="0" b="0"/>
          </a:lnRef>
          <a:fillRef idx="0">
            <a:scrgbClr r="0" g="0" b="0"/>
          </a:fillRef>
          <a:effectRef idx="0">
            <a:scrgbClr r="0" g="0" b="0"/>
          </a:effectRef>
          <a:fontRef idx="minor"/>
        </p:style>
      </p:sp>
      <p:sp>
        <p:nvSpPr>
          <p:cNvPr id="2" name="CustomShape 3"/>
          <p:cNvSpPr/>
          <p:nvPr/>
        </p:nvSpPr>
        <p:spPr>
          <a:xfrm>
            <a:off x="-6120" y="5791320"/>
            <a:ext cx="3402000" cy="1080360"/>
          </a:xfrm>
          <a:prstGeom prst="rtTriangle">
            <a:avLst/>
          </a:prstGeom>
          <a:blipFill>
            <a:blip r:embed="rId14"/>
            <a:tile/>
          </a:blipFill>
          <a:ln w="12600">
            <a:noFill/>
          </a:ln>
          <a:effectLst>
            <a:outerShdw blurRad="50800" dist="381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3" name="Line 4"/>
          <p:cNvSpPr/>
          <p:nvPr/>
        </p:nvSpPr>
        <p:spPr>
          <a:xfrm>
            <a:off x="-9000" y="5787720"/>
            <a:ext cx="3405240" cy="1084320"/>
          </a:xfrm>
          <a:prstGeom prst="line">
            <a:avLst/>
          </a:prstGeom>
          <a:ln w="12240">
            <a:solidFill>
              <a:srgbClr val="196F85"/>
            </a:solidFill>
            <a:miter/>
          </a:ln>
        </p:spPr>
      </p:sp>
      <p:sp>
        <p:nvSpPr>
          <p:cNvPr id="4" name="CustomShape 5"/>
          <p:cNvSpPr/>
          <p:nvPr/>
        </p:nvSpPr>
        <p:spPr>
          <a:xfrm>
            <a:off x="0" y="4664160"/>
            <a:ext cx="9150840" cy="360"/>
          </a:xfrm>
          <a:prstGeom prst="rtTriangle">
            <a:avLst/>
          </a:prstGeom>
          <a:gradFill>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a:gradFill>
          <a:ln w="12600">
            <a:noFill/>
          </a:ln>
          <a:effectLst>
            <a:outerShdw blurRad="50800" dist="381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5" name="PlaceHolder 6"/>
          <p:cNvSpPr>
            <a:spLocks noGrp="1"/>
          </p:cNvSpPr>
          <p:nvPr>
            <p:ph type="title"/>
          </p:nvPr>
        </p:nvSpPr>
        <p:spPr>
          <a:xfrm>
            <a:off x="685800" y="1752480"/>
            <a:ext cx="7772040" cy="1829520"/>
          </a:xfrm>
          <a:prstGeom prst="rect">
            <a:avLst/>
          </a:prstGeom>
        </p:spPr>
        <p:txBody>
          <a:bodyPr lIns="90000" tIns="45000" rIns="90000" bIns="45000" anchor="b"/>
          <a:lstStyle/>
          <a:p>
            <a:pPr algn="r">
              <a:lnSpc>
                <a:spcPct val="100000"/>
              </a:lnSpc>
            </a:pPr>
            <a:r>
              <a:rPr lang="es-VE" sz="4800" b="1" strike="noStrike">
                <a:solidFill>
                  <a:srgbClr val="464646"/>
                </a:solidFill>
                <a:latin typeface="Lucida Sans Unicode"/>
              </a:rPr>
              <a:t>Klik om de opmaak van de titeltekst te bewerkenHaga clic para modificar el estilo de título del patrón</a:t>
            </a:r>
            <a:endParaRPr/>
          </a:p>
        </p:txBody>
      </p:sp>
      <p:sp>
        <p:nvSpPr>
          <p:cNvPr id="6" name="CustomShape 7"/>
          <p:cNvSpPr/>
          <p:nvPr/>
        </p:nvSpPr>
        <p:spPr>
          <a:xfrm>
            <a:off x="1687680" y="4952880"/>
            <a:ext cx="7455960" cy="487800"/>
          </a:xfrm>
          <a:custGeom>
            <a:avLst/>
            <a:gdLst/>
            <a:ahLst/>
            <a:cxnLst/>
            <a:rect l="0" t="0" r="r" b="b"/>
            <a:pathLst>
              <a:path w="4698" h="368">
                <a:moveTo>
                  <a:pt x="4697" y="0"/>
                </a:moveTo>
                <a:lnTo>
                  <a:pt x="4697" y="367"/>
                </a:lnTo>
                <a:lnTo>
                  <a:pt x="0" y="218"/>
                </a:lnTo>
                <a:lnTo>
                  <a:pt x="4697" y="0"/>
                </a:lnTo>
              </a:path>
            </a:pathLst>
          </a:custGeom>
          <a:solidFill>
            <a:schemeClr val="accent1">
              <a:tint val="65000"/>
              <a:satMod val="115000"/>
              <a:alpha val="40000"/>
            </a:schemeClr>
          </a:solidFill>
          <a:ln w="9360">
            <a:noFill/>
          </a:ln>
        </p:spPr>
        <p:style>
          <a:lnRef idx="0">
            <a:scrgbClr r="0" g="0" b="0"/>
          </a:lnRef>
          <a:fillRef idx="0">
            <a:scrgbClr r="0" g="0" b="0"/>
          </a:fillRef>
          <a:effectRef idx="0">
            <a:scrgbClr r="0" g="0" b="0"/>
          </a:effectRef>
          <a:fontRef idx="minor"/>
        </p:style>
      </p:sp>
      <p:sp>
        <p:nvSpPr>
          <p:cNvPr id="7" name="CustomShape 8"/>
          <p:cNvSpPr/>
          <p:nvPr/>
        </p:nvSpPr>
        <p:spPr>
          <a:xfrm>
            <a:off x="35280" y="5237640"/>
            <a:ext cx="9108360" cy="788400"/>
          </a:xfrm>
          <a:custGeom>
            <a:avLst/>
            <a:gdLst/>
            <a:ahLst/>
            <a:cxnLst/>
            <a:rect l="0" t="0" r="r" b="b"/>
            <a:pathLst>
              <a:path w="5761" h="529">
                <a:moveTo>
                  <a:pt x="0" y="0"/>
                </a:moveTo>
                <a:lnTo>
                  <a:pt x="5760" y="0"/>
                </a:lnTo>
                <a:lnTo>
                  <a:pt x="5760" y="528"/>
                </a:lnTo>
                <a:lnTo>
                  <a:pt x="48" y="0"/>
                </a:lnTo>
              </a:path>
            </a:pathLst>
          </a:custGeom>
          <a:solidFill>
            <a:srgbClr val="000000"/>
          </a:solidFill>
          <a:ln w="9360">
            <a:noFill/>
          </a:ln>
        </p:spPr>
        <p:style>
          <a:lnRef idx="0">
            <a:scrgbClr r="0" g="0" b="0"/>
          </a:lnRef>
          <a:fillRef idx="0">
            <a:scrgbClr r="0" g="0" b="0"/>
          </a:fillRef>
          <a:effectRef idx="0">
            <a:scrgbClr r="0" g="0" b="0"/>
          </a:effectRef>
          <a:fontRef idx="minor"/>
        </p:style>
      </p:sp>
      <p:sp>
        <p:nvSpPr>
          <p:cNvPr id="8" name="CustomShape 9"/>
          <p:cNvSpPr/>
          <p:nvPr/>
        </p:nvSpPr>
        <p:spPr>
          <a:xfrm>
            <a:off x="0" y="5001120"/>
            <a:ext cx="9143640" cy="1863720"/>
          </a:xfrm>
          <a:custGeom>
            <a:avLst/>
            <a:gdLst/>
            <a:ahLst/>
            <a:cxnLst/>
            <a:rect l="0" t="0" r="r" b="b"/>
            <a:pathLst>
              <a:path w="5761" h="1249">
                <a:moveTo>
                  <a:pt x="0" y="0"/>
                </a:moveTo>
                <a:lnTo>
                  <a:pt x="0" y="1248"/>
                </a:lnTo>
                <a:lnTo>
                  <a:pt x="5760" y="1248"/>
                </a:lnTo>
                <a:lnTo>
                  <a:pt x="5760" y="528"/>
                </a:lnTo>
                <a:lnTo>
                  <a:pt x="0" y="0"/>
                </a:lnTo>
              </a:path>
            </a:pathLst>
          </a:custGeom>
          <a:blipFill>
            <a:blip r:embed="rId14"/>
            <a:tile/>
          </a:blipFill>
          <a:ln w="12600">
            <a:noFill/>
          </a:ln>
          <a:effectLst>
            <a:outerShdw blurRad="50800" dist="381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9" name="Line 10"/>
          <p:cNvSpPr/>
          <p:nvPr/>
        </p:nvSpPr>
        <p:spPr>
          <a:xfrm>
            <a:off x="-3600" y="4997520"/>
            <a:ext cx="9147600" cy="790200"/>
          </a:xfrm>
          <a:prstGeom prst="line">
            <a:avLst/>
          </a:prstGeom>
          <a:ln w="12240">
            <a:solidFill>
              <a:srgbClr val="196F85"/>
            </a:solidFill>
            <a:miter/>
          </a:ln>
        </p:spPr>
      </p:sp>
      <p:sp>
        <p:nvSpPr>
          <p:cNvPr id="10" name="PlaceHolder 11"/>
          <p:cNvSpPr>
            <a:spLocks noGrp="1"/>
          </p:cNvSpPr>
          <p:nvPr>
            <p:ph type="dt"/>
          </p:nvPr>
        </p:nvSpPr>
        <p:spPr>
          <a:xfrm>
            <a:off x="6726960" y="6408000"/>
            <a:ext cx="1919880" cy="365400"/>
          </a:xfrm>
          <a:prstGeom prst="rect">
            <a:avLst/>
          </a:prstGeom>
        </p:spPr>
        <p:txBody>
          <a:bodyPr lIns="90000" tIns="45000" rIns="90000" bIns="45000" anchor="b"/>
          <a:lstStyle/>
          <a:p>
            <a:pPr>
              <a:lnSpc>
                <a:spcPct val="100000"/>
              </a:lnSpc>
            </a:pPr>
            <a:r>
              <a:rPr lang="nl-NL" sz="1000" strike="noStrike">
                <a:solidFill>
                  <a:srgbClr val="FFFFFF"/>
                </a:solidFill>
                <a:latin typeface="Lucida Sans Unicode"/>
              </a:rPr>
              <a:t>9-07-17</a:t>
            </a:r>
            <a:endParaRPr/>
          </a:p>
        </p:txBody>
      </p:sp>
      <p:sp>
        <p:nvSpPr>
          <p:cNvPr id="11" name="PlaceHolder 12"/>
          <p:cNvSpPr>
            <a:spLocks noGrp="1"/>
          </p:cNvSpPr>
          <p:nvPr>
            <p:ph type="ftr"/>
          </p:nvPr>
        </p:nvSpPr>
        <p:spPr>
          <a:xfrm>
            <a:off x="4380120" y="6408000"/>
            <a:ext cx="2350440" cy="364680"/>
          </a:xfrm>
          <a:prstGeom prst="rect">
            <a:avLst/>
          </a:prstGeom>
        </p:spPr>
        <p:txBody>
          <a:bodyPr lIns="90000" tIns="45000" rIns="90000" bIns="45000" anchor="b"/>
          <a:lstStyle/>
          <a:p>
            <a:endParaRPr/>
          </a:p>
        </p:txBody>
      </p:sp>
      <p:sp>
        <p:nvSpPr>
          <p:cNvPr id="12" name="PlaceHolder 13"/>
          <p:cNvSpPr>
            <a:spLocks noGrp="1"/>
          </p:cNvSpPr>
          <p:nvPr>
            <p:ph type="sldNum"/>
          </p:nvPr>
        </p:nvSpPr>
        <p:spPr>
          <a:xfrm>
            <a:off x="8647200" y="6408000"/>
            <a:ext cx="365400" cy="364680"/>
          </a:xfrm>
          <a:prstGeom prst="rect">
            <a:avLst/>
          </a:prstGeom>
        </p:spPr>
        <p:txBody>
          <a:bodyPr lIns="90000" tIns="45000" rIns="90000" bIns="45000" anchor="b"/>
          <a:lstStyle/>
          <a:p>
            <a:pPr algn="r">
              <a:lnSpc>
                <a:spcPct val="100000"/>
              </a:lnSpc>
            </a:pPr>
            <a:fld id="{B31159FE-3BD6-4510-A75E-A27CD5DCF3E0}" type="slidenum">
              <a:rPr lang="nl-NL" sz="1000" strike="noStrike">
                <a:solidFill>
                  <a:srgbClr val="FFFFFF"/>
                </a:solidFill>
                <a:latin typeface="Lucida Sans Unicode"/>
              </a:rPr>
              <a:t>‹nr.›</a:t>
            </a:fld>
            <a:endParaRPr/>
          </a:p>
        </p:txBody>
      </p:sp>
      <p:sp>
        <p:nvSpPr>
          <p:cNvPr id="13" name="PlaceHolder 14"/>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s-VE" sz="2700">
                <a:latin typeface="Lucida Sans Unicode"/>
              </a:rPr>
              <a:t>Klik om de opmaak van de overzichtstekst te bewerken</a:t>
            </a:r>
            <a:endParaRPr/>
          </a:p>
          <a:p>
            <a:pPr lvl="1">
              <a:buSzPct val="75000"/>
              <a:buFont typeface="StarSymbol"/>
              <a:buChar char=""/>
            </a:pPr>
            <a:r>
              <a:rPr lang="es-VE" sz="2100">
                <a:latin typeface="Lucida Sans Unicode"/>
              </a:rPr>
              <a:t>Tweede overzichtsniveau</a:t>
            </a:r>
            <a:endParaRPr/>
          </a:p>
          <a:p>
            <a:pPr lvl="2">
              <a:buSzPct val="45000"/>
              <a:buFont typeface="StarSymbol"/>
              <a:buChar char=""/>
            </a:pPr>
            <a:r>
              <a:rPr lang="es-VE" sz="1900">
                <a:latin typeface="Lucida Sans Unicode"/>
              </a:rPr>
              <a:t>Derde overzichtsniveau</a:t>
            </a:r>
            <a:endParaRPr/>
          </a:p>
          <a:p>
            <a:pPr lvl="3">
              <a:buSzPct val="75000"/>
              <a:buFont typeface="StarSymbol"/>
              <a:buChar char=""/>
            </a:pPr>
            <a:r>
              <a:rPr lang="es-VE">
                <a:latin typeface="Lucida Sans Unicode"/>
              </a:rPr>
              <a:t>Vierde overzichtsniveau</a:t>
            </a:r>
            <a:endParaRPr/>
          </a:p>
          <a:p>
            <a:pPr lvl="4">
              <a:buSzPct val="45000"/>
              <a:buFont typeface="StarSymbol"/>
              <a:buChar char=""/>
            </a:pPr>
            <a:r>
              <a:rPr lang="es-VE" sz="2000">
                <a:latin typeface="Lucida Sans Unicode"/>
              </a:rPr>
              <a:t>Vijfde overzichtsniveau</a:t>
            </a:r>
            <a:endParaRPr/>
          </a:p>
          <a:p>
            <a:pPr lvl="5">
              <a:buSzPct val="45000"/>
              <a:buFont typeface="StarSymbol"/>
              <a:buChar char=""/>
            </a:pPr>
            <a:r>
              <a:rPr lang="es-VE" sz="2000">
                <a:latin typeface="Lucida Sans Unicode"/>
              </a:rPr>
              <a:t>Zesde overzichtsniveau</a:t>
            </a:r>
            <a:endParaRPr/>
          </a:p>
          <a:p>
            <a:pPr lvl="6">
              <a:buSzPct val="45000"/>
              <a:buFont typeface="StarSymbol"/>
              <a:buChar char=""/>
            </a:pPr>
            <a:r>
              <a:rPr lang="es-VE" sz="2000">
                <a:latin typeface="Lucida Sans Unicode"/>
              </a:rPr>
              <a:t>Zevende overzichtsniveau</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 name="CustomShape 1"/>
          <p:cNvSpPr/>
          <p:nvPr/>
        </p:nvSpPr>
        <p:spPr>
          <a:xfrm>
            <a:off x="499320" y="5945040"/>
            <a:ext cx="4940280" cy="920880"/>
          </a:xfrm>
          <a:custGeom>
            <a:avLst/>
            <a:gdLst/>
            <a:ahLst/>
            <a:cxnLst/>
            <a:rect l="0" t="0" r="r" b="b"/>
            <a:pathLst>
              <a:path w="7486" h="338">
                <a:moveTo>
                  <a:pt x="0" y="2"/>
                </a:moveTo>
                <a:lnTo>
                  <a:pt x="7485" y="337"/>
                </a:lnTo>
                <a:lnTo>
                  <a:pt x="5558" y="337"/>
                </a:lnTo>
                <a:lnTo>
                  <a:pt x="1" y="0"/>
                </a:lnTo>
              </a:path>
            </a:pathLst>
          </a:custGeom>
          <a:solidFill>
            <a:schemeClr val="accent1">
              <a:tint val="65000"/>
              <a:satMod val="115000"/>
              <a:alpha val="40000"/>
            </a:schemeClr>
          </a:solidFill>
          <a:ln w="9360">
            <a:noFill/>
          </a:ln>
        </p:spPr>
        <p:style>
          <a:lnRef idx="0">
            <a:scrgbClr r="0" g="0" b="0"/>
          </a:lnRef>
          <a:fillRef idx="0">
            <a:scrgbClr r="0" g="0" b="0"/>
          </a:fillRef>
          <a:effectRef idx="0">
            <a:scrgbClr r="0" g="0" b="0"/>
          </a:effectRef>
          <a:fontRef idx="minor"/>
        </p:style>
      </p:sp>
      <p:sp>
        <p:nvSpPr>
          <p:cNvPr id="49" name="CustomShape 2"/>
          <p:cNvSpPr/>
          <p:nvPr/>
        </p:nvSpPr>
        <p:spPr>
          <a:xfrm>
            <a:off x="485640" y="5938920"/>
            <a:ext cx="3690000" cy="933120"/>
          </a:xfrm>
          <a:custGeom>
            <a:avLst/>
            <a:gdLst/>
            <a:ahLst/>
            <a:cxnLst/>
            <a:rect l="0" t="0" r="r" b="b"/>
            <a:pathLst>
              <a:path w="5592" h="589">
                <a:moveTo>
                  <a:pt x="0" y="0"/>
                </a:moveTo>
                <a:lnTo>
                  <a:pt x="5591" y="585"/>
                </a:lnTo>
                <a:lnTo>
                  <a:pt x="4415" y="588"/>
                </a:lnTo>
                <a:lnTo>
                  <a:pt x="12" y="4"/>
                </a:lnTo>
              </a:path>
            </a:pathLst>
          </a:custGeom>
          <a:solidFill>
            <a:srgbClr val="000000"/>
          </a:solidFill>
          <a:ln w="9360">
            <a:noFill/>
          </a:ln>
        </p:spPr>
        <p:style>
          <a:lnRef idx="0">
            <a:scrgbClr r="0" g="0" b="0"/>
          </a:lnRef>
          <a:fillRef idx="0">
            <a:scrgbClr r="0" g="0" b="0"/>
          </a:fillRef>
          <a:effectRef idx="0">
            <a:scrgbClr r="0" g="0" b="0"/>
          </a:effectRef>
          <a:fontRef idx="minor"/>
        </p:style>
      </p:sp>
      <p:sp>
        <p:nvSpPr>
          <p:cNvPr id="50" name="CustomShape 3"/>
          <p:cNvSpPr/>
          <p:nvPr/>
        </p:nvSpPr>
        <p:spPr>
          <a:xfrm>
            <a:off x="-6120" y="5791320"/>
            <a:ext cx="3402000" cy="1080360"/>
          </a:xfrm>
          <a:prstGeom prst="rtTriangle">
            <a:avLst/>
          </a:prstGeom>
          <a:blipFill>
            <a:blip r:embed="rId14"/>
            <a:tile/>
          </a:blipFill>
          <a:ln w="12600">
            <a:noFill/>
          </a:ln>
          <a:effectLst>
            <a:outerShdw blurRad="50800" dist="381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51" name="Line 4"/>
          <p:cNvSpPr/>
          <p:nvPr/>
        </p:nvSpPr>
        <p:spPr>
          <a:xfrm>
            <a:off x="-9000" y="5787720"/>
            <a:ext cx="3405240" cy="1084320"/>
          </a:xfrm>
          <a:prstGeom prst="line">
            <a:avLst/>
          </a:prstGeom>
          <a:ln w="12240">
            <a:solidFill>
              <a:srgbClr val="196F85"/>
            </a:solidFill>
            <a:miter/>
          </a:ln>
        </p:spPr>
      </p:sp>
      <p:sp>
        <p:nvSpPr>
          <p:cNvPr id="52" name="PlaceHolder 5"/>
          <p:cNvSpPr>
            <a:spLocks noGrp="1"/>
          </p:cNvSpPr>
          <p:nvPr>
            <p:ph type="body"/>
          </p:nvPr>
        </p:nvSpPr>
        <p:spPr>
          <a:xfrm>
            <a:off x="457200" y="1481400"/>
            <a:ext cx="8229240" cy="4525560"/>
          </a:xfrm>
          <a:prstGeom prst="rect">
            <a:avLst/>
          </a:prstGeom>
        </p:spPr>
        <p:txBody>
          <a:bodyPr lIns="90000" tIns="45000" rIns="90000" bIns="45000"/>
          <a:lstStyle/>
          <a:p>
            <a:pPr>
              <a:buSzPct val="45000"/>
              <a:buFont typeface="StarSymbol"/>
              <a:buChar char=""/>
            </a:pPr>
            <a:r>
              <a:rPr lang="es-VE" sz="2700" strike="noStrike">
                <a:solidFill>
                  <a:srgbClr val="000000"/>
                </a:solidFill>
                <a:latin typeface="Lucida Sans Unicode"/>
              </a:rPr>
              <a:t>Klik om de opmaak van de overzichtstekst te bewerken</a:t>
            </a:r>
            <a:endParaRPr/>
          </a:p>
          <a:p>
            <a:pPr lvl="1">
              <a:buSzPct val="75000"/>
              <a:buFont typeface="StarSymbol"/>
              <a:buChar char=""/>
            </a:pPr>
            <a:r>
              <a:rPr lang="es-VE" sz="2700" strike="noStrike">
                <a:solidFill>
                  <a:srgbClr val="000000"/>
                </a:solidFill>
                <a:latin typeface="Lucida Sans Unicode"/>
              </a:rPr>
              <a:t>Tweede overzichtsniveau</a:t>
            </a:r>
            <a:endParaRPr/>
          </a:p>
          <a:p>
            <a:pPr lvl="2">
              <a:buSzPct val="45000"/>
              <a:buFont typeface="StarSymbol"/>
              <a:buChar char=""/>
            </a:pPr>
            <a:r>
              <a:rPr lang="es-VE" sz="2700" strike="noStrike">
                <a:solidFill>
                  <a:srgbClr val="000000"/>
                </a:solidFill>
                <a:latin typeface="Lucida Sans Unicode"/>
              </a:rPr>
              <a:t>Derde overzichtsniveau</a:t>
            </a:r>
            <a:endParaRPr/>
          </a:p>
          <a:p>
            <a:pPr lvl="3">
              <a:buSzPct val="75000"/>
              <a:buFont typeface="StarSymbol"/>
              <a:buChar char=""/>
            </a:pPr>
            <a:r>
              <a:rPr lang="es-VE" sz="2700" strike="noStrike">
                <a:solidFill>
                  <a:srgbClr val="000000"/>
                </a:solidFill>
                <a:latin typeface="Lucida Sans Unicode"/>
              </a:rPr>
              <a:t>Vierde overzichtsniveau</a:t>
            </a:r>
            <a:endParaRPr/>
          </a:p>
          <a:p>
            <a:pPr lvl="4">
              <a:buSzPct val="45000"/>
              <a:buFont typeface="StarSymbol"/>
              <a:buChar char=""/>
            </a:pPr>
            <a:r>
              <a:rPr lang="es-VE" sz="2700" strike="noStrike">
                <a:solidFill>
                  <a:srgbClr val="000000"/>
                </a:solidFill>
                <a:latin typeface="Lucida Sans Unicode"/>
              </a:rPr>
              <a:t>Vijfde overzichtsniveau</a:t>
            </a:r>
            <a:endParaRPr/>
          </a:p>
          <a:p>
            <a:pPr lvl="5">
              <a:buSzPct val="45000"/>
              <a:buFont typeface="StarSymbol"/>
              <a:buChar char=""/>
            </a:pPr>
            <a:r>
              <a:rPr lang="es-VE" sz="2700" strike="noStrike">
                <a:solidFill>
                  <a:srgbClr val="000000"/>
                </a:solidFill>
                <a:latin typeface="Lucida Sans Unicode"/>
              </a:rPr>
              <a:t>Zesde overzichtsniveau</a:t>
            </a:r>
            <a:endParaRPr/>
          </a:p>
          <a:p>
            <a:pPr>
              <a:lnSpc>
                <a:spcPct val="100000"/>
              </a:lnSpc>
              <a:buSzPct val="68000"/>
              <a:buFont typeface="Wingdings 3" charset="2"/>
              <a:buChar char=""/>
            </a:pPr>
            <a:r>
              <a:rPr lang="es-VE" sz="2700" strike="noStrike">
                <a:solidFill>
                  <a:srgbClr val="000000"/>
                </a:solidFill>
                <a:latin typeface="Lucida Sans Unicode"/>
              </a:rPr>
              <a:t>Zevende overzichtsniveauHaga clic para modificar el estilo de texto del patrón</a:t>
            </a:r>
            <a:endParaRPr/>
          </a:p>
          <a:p>
            <a:pPr lvl="1">
              <a:lnSpc>
                <a:spcPct val="100000"/>
              </a:lnSpc>
              <a:buFont typeface="Verdana"/>
              <a:buChar char="◦"/>
            </a:pPr>
            <a:r>
              <a:rPr lang="es-VE" sz="2300" strike="noStrike">
                <a:solidFill>
                  <a:srgbClr val="000000"/>
                </a:solidFill>
                <a:latin typeface="Lucida Sans Unicode"/>
              </a:rPr>
              <a:t>Segundo nivel</a:t>
            </a:r>
            <a:endParaRPr/>
          </a:p>
          <a:p>
            <a:pPr lvl="2">
              <a:lnSpc>
                <a:spcPct val="100000"/>
              </a:lnSpc>
              <a:buFont typeface="Wingdings 2" charset="2"/>
              <a:buChar char=""/>
            </a:pPr>
            <a:r>
              <a:rPr lang="es-VE" sz="2100" strike="noStrike">
                <a:solidFill>
                  <a:srgbClr val="000000"/>
                </a:solidFill>
                <a:latin typeface="Lucida Sans Unicode"/>
              </a:rPr>
              <a:t>Tercer nivel</a:t>
            </a:r>
            <a:endParaRPr/>
          </a:p>
          <a:p>
            <a:pPr lvl="3">
              <a:lnSpc>
                <a:spcPct val="100000"/>
              </a:lnSpc>
              <a:buFont typeface="Wingdings 2" charset="2"/>
              <a:buChar char=""/>
            </a:pPr>
            <a:r>
              <a:rPr lang="es-VE" sz="1900" strike="noStrike">
                <a:solidFill>
                  <a:srgbClr val="000000"/>
                </a:solidFill>
                <a:latin typeface="Lucida Sans Unicode"/>
              </a:rPr>
              <a:t>Cuarto nivel</a:t>
            </a:r>
            <a:endParaRPr/>
          </a:p>
          <a:p>
            <a:pPr lvl="4">
              <a:lnSpc>
                <a:spcPct val="100000"/>
              </a:lnSpc>
              <a:buFont typeface="Wingdings 2" charset="2"/>
              <a:buChar char=""/>
            </a:pPr>
            <a:r>
              <a:rPr lang="es-VE" strike="noStrike">
                <a:solidFill>
                  <a:srgbClr val="000000"/>
                </a:solidFill>
                <a:latin typeface="Lucida Sans Unicode"/>
              </a:rPr>
              <a:t>Quinto nivel</a:t>
            </a:r>
            <a:endParaRPr/>
          </a:p>
        </p:txBody>
      </p:sp>
      <p:sp>
        <p:nvSpPr>
          <p:cNvPr id="53" name="PlaceHolder 6"/>
          <p:cNvSpPr>
            <a:spLocks noGrp="1"/>
          </p:cNvSpPr>
          <p:nvPr>
            <p:ph type="dt"/>
          </p:nvPr>
        </p:nvSpPr>
        <p:spPr>
          <a:xfrm>
            <a:off x="6726960" y="6408000"/>
            <a:ext cx="1919880" cy="365400"/>
          </a:xfrm>
          <a:prstGeom prst="rect">
            <a:avLst/>
          </a:prstGeom>
        </p:spPr>
        <p:txBody>
          <a:bodyPr lIns="90000" tIns="45000" rIns="90000" bIns="45000" anchor="b"/>
          <a:lstStyle/>
          <a:p>
            <a:pPr>
              <a:lnSpc>
                <a:spcPct val="100000"/>
              </a:lnSpc>
            </a:pPr>
            <a:r>
              <a:rPr lang="nl-NL" sz="1000" strike="noStrike">
                <a:solidFill>
                  <a:srgbClr val="000000"/>
                </a:solidFill>
                <a:latin typeface="Lucida Sans Unicode"/>
              </a:rPr>
              <a:t>9-07-17</a:t>
            </a:r>
            <a:endParaRPr/>
          </a:p>
        </p:txBody>
      </p:sp>
      <p:sp>
        <p:nvSpPr>
          <p:cNvPr id="54" name="PlaceHolder 7"/>
          <p:cNvSpPr>
            <a:spLocks noGrp="1"/>
          </p:cNvSpPr>
          <p:nvPr>
            <p:ph type="ftr"/>
          </p:nvPr>
        </p:nvSpPr>
        <p:spPr>
          <a:xfrm>
            <a:off x="4380120" y="6408000"/>
            <a:ext cx="2350440" cy="364680"/>
          </a:xfrm>
          <a:prstGeom prst="rect">
            <a:avLst/>
          </a:prstGeom>
        </p:spPr>
        <p:txBody>
          <a:bodyPr lIns="90000" tIns="45000" rIns="90000" bIns="45000" anchor="b"/>
          <a:lstStyle/>
          <a:p>
            <a:endParaRPr/>
          </a:p>
        </p:txBody>
      </p:sp>
      <p:sp>
        <p:nvSpPr>
          <p:cNvPr id="55" name="PlaceHolder 8"/>
          <p:cNvSpPr>
            <a:spLocks noGrp="1"/>
          </p:cNvSpPr>
          <p:nvPr>
            <p:ph type="sldNum"/>
          </p:nvPr>
        </p:nvSpPr>
        <p:spPr>
          <a:xfrm>
            <a:off x="8647200" y="6408000"/>
            <a:ext cx="365400" cy="364680"/>
          </a:xfrm>
          <a:prstGeom prst="rect">
            <a:avLst/>
          </a:prstGeom>
        </p:spPr>
        <p:txBody>
          <a:bodyPr lIns="90000" tIns="45000" rIns="90000" bIns="45000" anchor="b"/>
          <a:lstStyle/>
          <a:p>
            <a:pPr algn="r">
              <a:lnSpc>
                <a:spcPct val="100000"/>
              </a:lnSpc>
            </a:pPr>
            <a:fld id="{89B9DA25-E2DE-4CE3-A3B5-19787EDA5400}" type="slidenum">
              <a:rPr lang="nl-NL" sz="1000" strike="noStrike">
                <a:solidFill>
                  <a:srgbClr val="000000"/>
                </a:solidFill>
                <a:latin typeface="Lucida Sans Unicode"/>
              </a:rPr>
              <a:t>‹nr.›</a:t>
            </a:fld>
            <a:endParaRPr/>
          </a:p>
        </p:txBody>
      </p:sp>
      <p:sp>
        <p:nvSpPr>
          <p:cNvPr id="56" name="PlaceHolder 9"/>
          <p:cNvSpPr>
            <a:spLocks noGrp="1"/>
          </p:cNvSpPr>
          <p:nvPr>
            <p:ph type="title"/>
          </p:nvPr>
        </p:nvSpPr>
        <p:spPr>
          <a:xfrm>
            <a:off x="457200" y="274680"/>
            <a:ext cx="8229240" cy="1142640"/>
          </a:xfrm>
          <a:prstGeom prst="rect">
            <a:avLst/>
          </a:prstGeom>
        </p:spPr>
        <p:txBody>
          <a:bodyPr lIns="90000" tIns="45000" rIns="90000" bIns="45000" anchor="ctr"/>
          <a:lstStyle/>
          <a:p>
            <a:pPr>
              <a:lnSpc>
                <a:spcPct val="100000"/>
              </a:lnSpc>
            </a:pPr>
            <a:r>
              <a:rPr lang="es-VE" sz="4100" b="1" strike="noStrike">
                <a:solidFill>
                  <a:srgbClr val="464646"/>
                </a:solidFill>
                <a:latin typeface="Lucida Sans Unicode"/>
              </a:rPr>
              <a:t>Klik om de opmaak van de titeltekst te bewerkenHaga clic para modificar el estilo de título del patrón</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 name="CustomShape 1"/>
          <p:cNvSpPr/>
          <p:nvPr/>
        </p:nvSpPr>
        <p:spPr>
          <a:xfrm>
            <a:off x="499320" y="5945040"/>
            <a:ext cx="4940280" cy="920880"/>
          </a:xfrm>
          <a:custGeom>
            <a:avLst/>
            <a:gdLst/>
            <a:ahLst/>
            <a:cxnLst/>
            <a:rect l="0" t="0" r="r" b="b"/>
            <a:pathLst>
              <a:path w="7486" h="338">
                <a:moveTo>
                  <a:pt x="0" y="2"/>
                </a:moveTo>
                <a:lnTo>
                  <a:pt x="7485" y="337"/>
                </a:lnTo>
                <a:lnTo>
                  <a:pt x="5558" y="337"/>
                </a:lnTo>
                <a:lnTo>
                  <a:pt x="1" y="0"/>
                </a:lnTo>
              </a:path>
            </a:pathLst>
          </a:custGeom>
          <a:solidFill>
            <a:schemeClr val="accent1">
              <a:tint val="65000"/>
              <a:satMod val="115000"/>
              <a:alpha val="40000"/>
            </a:schemeClr>
          </a:solidFill>
          <a:ln w="9360">
            <a:noFill/>
          </a:ln>
        </p:spPr>
        <p:style>
          <a:lnRef idx="0">
            <a:scrgbClr r="0" g="0" b="0"/>
          </a:lnRef>
          <a:fillRef idx="0">
            <a:scrgbClr r="0" g="0" b="0"/>
          </a:fillRef>
          <a:effectRef idx="0">
            <a:scrgbClr r="0" g="0" b="0"/>
          </a:effectRef>
          <a:fontRef idx="minor"/>
        </p:style>
      </p:sp>
      <p:sp>
        <p:nvSpPr>
          <p:cNvPr id="92" name="CustomShape 2"/>
          <p:cNvSpPr/>
          <p:nvPr/>
        </p:nvSpPr>
        <p:spPr>
          <a:xfrm>
            <a:off x="485640" y="5938920"/>
            <a:ext cx="3690000" cy="933120"/>
          </a:xfrm>
          <a:custGeom>
            <a:avLst/>
            <a:gdLst/>
            <a:ahLst/>
            <a:cxnLst/>
            <a:rect l="0" t="0" r="r" b="b"/>
            <a:pathLst>
              <a:path w="5592" h="589">
                <a:moveTo>
                  <a:pt x="0" y="0"/>
                </a:moveTo>
                <a:lnTo>
                  <a:pt x="5591" y="585"/>
                </a:lnTo>
                <a:lnTo>
                  <a:pt x="4415" y="588"/>
                </a:lnTo>
                <a:lnTo>
                  <a:pt x="12" y="4"/>
                </a:lnTo>
              </a:path>
            </a:pathLst>
          </a:custGeom>
          <a:solidFill>
            <a:srgbClr val="000000"/>
          </a:solidFill>
          <a:ln w="9360">
            <a:noFill/>
          </a:ln>
        </p:spPr>
        <p:style>
          <a:lnRef idx="0">
            <a:scrgbClr r="0" g="0" b="0"/>
          </a:lnRef>
          <a:fillRef idx="0">
            <a:scrgbClr r="0" g="0" b="0"/>
          </a:fillRef>
          <a:effectRef idx="0">
            <a:scrgbClr r="0" g="0" b="0"/>
          </a:effectRef>
          <a:fontRef idx="minor"/>
        </p:style>
      </p:sp>
      <p:sp>
        <p:nvSpPr>
          <p:cNvPr id="93" name="CustomShape 3"/>
          <p:cNvSpPr/>
          <p:nvPr/>
        </p:nvSpPr>
        <p:spPr>
          <a:xfrm>
            <a:off x="-6120" y="5791320"/>
            <a:ext cx="3402000" cy="1080360"/>
          </a:xfrm>
          <a:prstGeom prst="rtTriangle">
            <a:avLst/>
          </a:prstGeom>
          <a:blipFill>
            <a:blip r:embed="rId14"/>
            <a:tile/>
          </a:blipFill>
          <a:ln w="12600">
            <a:noFill/>
          </a:ln>
          <a:effectLst>
            <a:outerShdw blurRad="50800" dist="381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94" name="Line 4"/>
          <p:cNvSpPr/>
          <p:nvPr/>
        </p:nvSpPr>
        <p:spPr>
          <a:xfrm>
            <a:off x="-9000" y="5787720"/>
            <a:ext cx="3405240" cy="1084320"/>
          </a:xfrm>
          <a:prstGeom prst="line">
            <a:avLst/>
          </a:prstGeom>
          <a:ln w="12240">
            <a:solidFill>
              <a:srgbClr val="196F85"/>
            </a:solidFill>
            <a:miter/>
          </a:ln>
        </p:spPr>
      </p:sp>
      <p:sp>
        <p:nvSpPr>
          <p:cNvPr id="95" name="PlaceHolder 5"/>
          <p:cNvSpPr>
            <a:spLocks noGrp="1"/>
          </p:cNvSpPr>
          <p:nvPr>
            <p:ph type="dt"/>
          </p:nvPr>
        </p:nvSpPr>
        <p:spPr>
          <a:xfrm>
            <a:off x="6726960" y="6408000"/>
            <a:ext cx="1919880" cy="365400"/>
          </a:xfrm>
          <a:prstGeom prst="rect">
            <a:avLst/>
          </a:prstGeom>
        </p:spPr>
        <p:txBody>
          <a:bodyPr lIns="90000" tIns="45000" rIns="90000" bIns="45000" anchor="b"/>
          <a:lstStyle/>
          <a:p>
            <a:pPr>
              <a:lnSpc>
                <a:spcPct val="100000"/>
              </a:lnSpc>
            </a:pPr>
            <a:r>
              <a:rPr lang="nl-NL" sz="1000" strike="noStrike">
                <a:solidFill>
                  <a:srgbClr val="000000"/>
                </a:solidFill>
                <a:latin typeface="Lucida Sans Unicode"/>
              </a:rPr>
              <a:t>9-07-17</a:t>
            </a:r>
            <a:endParaRPr/>
          </a:p>
        </p:txBody>
      </p:sp>
      <p:sp>
        <p:nvSpPr>
          <p:cNvPr id="96" name="PlaceHolder 6"/>
          <p:cNvSpPr>
            <a:spLocks noGrp="1"/>
          </p:cNvSpPr>
          <p:nvPr>
            <p:ph type="ftr"/>
          </p:nvPr>
        </p:nvSpPr>
        <p:spPr>
          <a:xfrm>
            <a:off x="4380120" y="6408000"/>
            <a:ext cx="2350440" cy="364680"/>
          </a:xfrm>
          <a:prstGeom prst="rect">
            <a:avLst/>
          </a:prstGeom>
        </p:spPr>
        <p:txBody>
          <a:bodyPr lIns="90000" tIns="45000" rIns="90000" bIns="45000" anchor="b"/>
          <a:lstStyle/>
          <a:p>
            <a:endParaRPr/>
          </a:p>
        </p:txBody>
      </p:sp>
      <p:sp>
        <p:nvSpPr>
          <p:cNvPr id="97" name="PlaceHolder 7"/>
          <p:cNvSpPr>
            <a:spLocks noGrp="1"/>
          </p:cNvSpPr>
          <p:nvPr>
            <p:ph type="sldNum"/>
          </p:nvPr>
        </p:nvSpPr>
        <p:spPr>
          <a:xfrm>
            <a:off x="8647200" y="6408000"/>
            <a:ext cx="365400" cy="364680"/>
          </a:xfrm>
          <a:prstGeom prst="rect">
            <a:avLst/>
          </a:prstGeom>
        </p:spPr>
        <p:txBody>
          <a:bodyPr lIns="90000" tIns="45000" rIns="90000" bIns="45000" anchor="b"/>
          <a:lstStyle/>
          <a:p>
            <a:pPr algn="r">
              <a:lnSpc>
                <a:spcPct val="100000"/>
              </a:lnSpc>
            </a:pPr>
            <a:fld id="{DBD67549-21CC-4AF3-B501-CED1D9B2EFD9}" type="slidenum">
              <a:rPr lang="nl-NL" sz="1000" strike="noStrike">
                <a:solidFill>
                  <a:srgbClr val="000000"/>
                </a:solidFill>
                <a:latin typeface="Lucida Sans Unicode"/>
              </a:rPr>
              <a:t>‹nr.›</a:t>
            </a:fld>
            <a:endParaRPr/>
          </a:p>
        </p:txBody>
      </p:sp>
      <p:sp>
        <p:nvSpPr>
          <p:cNvPr id="98" name="PlaceHolder 8"/>
          <p:cNvSpPr>
            <a:spLocks noGrp="1"/>
          </p:cNvSpPr>
          <p:nvPr>
            <p:ph type="title"/>
          </p:nvPr>
        </p:nvSpPr>
        <p:spPr>
          <a:xfrm>
            <a:off x="457200" y="273600"/>
            <a:ext cx="8229240" cy="1144800"/>
          </a:xfrm>
          <a:prstGeom prst="rect">
            <a:avLst/>
          </a:prstGeom>
        </p:spPr>
        <p:txBody>
          <a:bodyPr lIns="0" tIns="0" rIns="0" bIns="0" anchor="ctr"/>
          <a:lstStyle/>
          <a:p>
            <a:r>
              <a:rPr lang="es-VE">
                <a:latin typeface="Lucida Sans Unicode"/>
              </a:rPr>
              <a:t>Klik om de opmaak van de titeltekst te bewerken</a:t>
            </a:r>
            <a:endParaRPr/>
          </a:p>
        </p:txBody>
      </p:sp>
      <p:sp>
        <p:nvSpPr>
          <p:cNvPr id="99" name="PlaceHolder 9"/>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s-VE" sz="2700">
                <a:latin typeface="Lucida Sans Unicode"/>
              </a:rPr>
              <a:t>Klik om de opmaak van de overzichtstekst te bewerken</a:t>
            </a:r>
            <a:endParaRPr/>
          </a:p>
          <a:p>
            <a:pPr lvl="1">
              <a:buSzPct val="75000"/>
              <a:buFont typeface="StarSymbol"/>
              <a:buChar char=""/>
            </a:pPr>
            <a:r>
              <a:rPr lang="es-VE" sz="2100">
                <a:latin typeface="Lucida Sans Unicode"/>
              </a:rPr>
              <a:t>Tweede overzichtsniveau</a:t>
            </a:r>
            <a:endParaRPr/>
          </a:p>
          <a:p>
            <a:pPr lvl="2">
              <a:buSzPct val="45000"/>
              <a:buFont typeface="StarSymbol"/>
              <a:buChar char=""/>
            </a:pPr>
            <a:r>
              <a:rPr lang="es-VE" sz="1900">
                <a:latin typeface="Lucida Sans Unicode"/>
              </a:rPr>
              <a:t>Derde overzichtsniveau</a:t>
            </a:r>
            <a:endParaRPr/>
          </a:p>
          <a:p>
            <a:pPr lvl="3">
              <a:buSzPct val="75000"/>
              <a:buFont typeface="StarSymbol"/>
              <a:buChar char=""/>
            </a:pPr>
            <a:r>
              <a:rPr lang="es-VE">
                <a:latin typeface="Lucida Sans Unicode"/>
              </a:rPr>
              <a:t>Vierde overzichtsniveau</a:t>
            </a:r>
            <a:endParaRPr/>
          </a:p>
          <a:p>
            <a:pPr lvl="4">
              <a:buSzPct val="45000"/>
              <a:buFont typeface="StarSymbol"/>
              <a:buChar char=""/>
            </a:pPr>
            <a:r>
              <a:rPr lang="es-VE" sz="2000">
                <a:latin typeface="Lucida Sans Unicode"/>
              </a:rPr>
              <a:t>Vijfde overzichtsniveau</a:t>
            </a:r>
            <a:endParaRPr/>
          </a:p>
          <a:p>
            <a:pPr lvl="5">
              <a:buSzPct val="45000"/>
              <a:buFont typeface="StarSymbol"/>
              <a:buChar char=""/>
            </a:pPr>
            <a:r>
              <a:rPr lang="es-VE" sz="2000">
                <a:latin typeface="Lucida Sans Unicode"/>
              </a:rPr>
              <a:t>Zesde overzichtsniveau</a:t>
            </a:r>
            <a:endParaRPr/>
          </a:p>
          <a:p>
            <a:pPr lvl="6">
              <a:buSzPct val="45000"/>
              <a:buFont typeface="StarSymbol"/>
              <a:buChar char=""/>
            </a:pPr>
            <a:r>
              <a:rPr lang="es-VE" sz="2000">
                <a:latin typeface="Lucida Sans Unicode"/>
              </a:rPr>
              <a:t>Zevende overzichtsniveau</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 name="CustomShape 1"/>
          <p:cNvSpPr/>
          <p:nvPr/>
        </p:nvSpPr>
        <p:spPr>
          <a:xfrm>
            <a:off x="499320" y="5945040"/>
            <a:ext cx="4940280" cy="920880"/>
          </a:xfrm>
          <a:custGeom>
            <a:avLst/>
            <a:gdLst/>
            <a:ahLst/>
            <a:cxnLst/>
            <a:rect l="0" t="0" r="r" b="b"/>
            <a:pathLst>
              <a:path w="7486" h="338">
                <a:moveTo>
                  <a:pt x="0" y="2"/>
                </a:moveTo>
                <a:lnTo>
                  <a:pt x="7485" y="337"/>
                </a:lnTo>
                <a:lnTo>
                  <a:pt x="5558" y="337"/>
                </a:lnTo>
                <a:lnTo>
                  <a:pt x="1" y="0"/>
                </a:lnTo>
              </a:path>
            </a:pathLst>
          </a:custGeom>
          <a:solidFill>
            <a:schemeClr val="accent1">
              <a:tint val="65000"/>
              <a:satMod val="115000"/>
              <a:alpha val="40000"/>
            </a:schemeClr>
          </a:solidFill>
          <a:ln w="9360">
            <a:noFill/>
          </a:ln>
        </p:spPr>
        <p:style>
          <a:lnRef idx="0">
            <a:scrgbClr r="0" g="0" b="0"/>
          </a:lnRef>
          <a:fillRef idx="0">
            <a:scrgbClr r="0" g="0" b="0"/>
          </a:fillRef>
          <a:effectRef idx="0">
            <a:scrgbClr r="0" g="0" b="0"/>
          </a:effectRef>
          <a:fontRef idx="minor"/>
        </p:style>
      </p:sp>
      <p:sp>
        <p:nvSpPr>
          <p:cNvPr id="135" name="CustomShape 2"/>
          <p:cNvSpPr/>
          <p:nvPr/>
        </p:nvSpPr>
        <p:spPr>
          <a:xfrm>
            <a:off x="485640" y="5938920"/>
            <a:ext cx="3690000" cy="933120"/>
          </a:xfrm>
          <a:custGeom>
            <a:avLst/>
            <a:gdLst/>
            <a:ahLst/>
            <a:cxnLst/>
            <a:rect l="0" t="0" r="r" b="b"/>
            <a:pathLst>
              <a:path w="5592" h="589">
                <a:moveTo>
                  <a:pt x="0" y="0"/>
                </a:moveTo>
                <a:lnTo>
                  <a:pt x="5591" y="585"/>
                </a:lnTo>
                <a:lnTo>
                  <a:pt x="4415" y="588"/>
                </a:lnTo>
                <a:lnTo>
                  <a:pt x="12" y="4"/>
                </a:lnTo>
              </a:path>
            </a:pathLst>
          </a:custGeom>
          <a:solidFill>
            <a:srgbClr val="000000"/>
          </a:solidFill>
          <a:ln w="9360">
            <a:noFill/>
          </a:ln>
        </p:spPr>
        <p:style>
          <a:lnRef idx="0">
            <a:scrgbClr r="0" g="0" b="0"/>
          </a:lnRef>
          <a:fillRef idx="0">
            <a:scrgbClr r="0" g="0" b="0"/>
          </a:fillRef>
          <a:effectRef idx="0">
            <a:scrgbClr r="0" g="0" b="0"/>
          </a:effectRef>
          <a:fontRef idx="minor"/>
        </p:style>
      </p:sp>
      <p:sp>
        <p:nvSpPr>
          <p:cNvPr id="136" name="CustomShape 3"/>
          <p:cNvSpPr/>
          <p:nvPr/>
        </p:nvSpPr>
        <p:spPr>
          <a:xfrm>
            <a:off x="-6120" y="5791320"/>
            <a:ext cx="3402000" cy="1080360"/>
          </a:xfrm>
          <a:prstGeom prst="rtTriangle">
            <a:avLst/>
          </a:prstGeom>
          <a:blipFill>
            <a:blip r:embed="rId14"/>
            <a:tile/>
          </a:blipFill>
          <a:ln w="12600">
            <a:noFill/>
          </a:ln>
          <a:effectLst>
            <a:outerShdw blurRad="50800" dist="381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137" name="Line 4"/>
          <p:cNvSpPr/>
          <p:nvPr/>
        </p:nvSpPr>
        <p:spPr>
          <a:xfrm>
            <a:off x="-9000" y="5787720"/>
            <a:ext cx="3405240" cy="1084320"/>
          </a:xfrm>
          <a:prstGeom prst="line">
            <a:avLst/>
          </a:prstGeom>
          <a:ln w="12240">
            <a:solidFill>
              <a:srgbClr val="196F85"/>
            </a:solidFill>
            <a:miter/>
          </a:ln>
        </p:spPr>
      </p:sp>
      <p:sp>
        <p:nvSpPr>
          <p:cNvPr id="138" name="PlaceHolder 5"/>
          <p:cNvSpPr>
            <a:spLocks noGrp="1"/>
          </p:cNvSpPr>
          <p:nvPr>
            <p:ph type="body"/>
          </p:nvPr>
        </p:nvSpPr>
        <p:spPr>
          <a:xfrm>
            <a:off x="457200" y="277920"/>
            <a:ext cx="8229240" cy="5852880"/>
          </a:xfrm>
          <a:prstGeom prst="rect">
            <a:avLst/>
          </a:prstGeom>
        </p:spPr>
        <p:txBody>
          <a:bodyPr lIns="90000" tIns="45000" rIns="90000" bIns="45000"/>
          <a:lstStyle/>
          <a:p>
            <a:pPr>
              <a:buSzPct val="45000"/>
              <a:buFont typeface="StarSymbol"/>
              <a:buChar char=""/>
            </a:pPr>
            <a:r>
              <a:rPr lang="es-VE" sz="2700" strike="noStrike">
                <a:solidFill>
                  <a:srgbClr val="000000"/>
                </a:solidFill>
                <a:latin typeface="Lucida Sans Unicode"/>
              </a:rPr>
              <a:t>Klik om de opmaak van de overzichtstekst te bewerken</a:t>
            </a:r>
            <a:endParaRPr/>
          </a:p>
          <a:p>
            <a:pPr lvl="1">
              <a:buSzPct val="75000"/>
              <a:buFont typeface="StarSymbol"/>
              <a:buChar char=""/>
            </a:pPr>
            <a:r>
              <a:rPr lang="es-VE" sz="2700" strike="noStrike">
                <a:solidFill>
                  <a:srgbClr val="000000"/>
                </a:solidFill>
                <a:latin typeface="Lucida Sans Unicode"/>
              </a:rPr>
              <a:t>Tweede overzichtsniveau</a:t>
            </a:r>
            <a:endParaRPr/>
          </a:p>
          <a:p>
            <a:pPr lvl="2">
              <a:buSzPct val="45000"/>
              <a:buFont typeface="StarSymbol"/>
              <a:buChar char=""/>
            </a:pPr>
            <a:r>
              <a:rPr lang="es-VE" sz="2700" strike="noStrike">
                <a:solidFill>
                  <a:srgbClr val="000000"/>
                </a:solidFill>
                <a:latin typeface="Lucida Sans Unicode"/>
              </a:rPr>
              <a:t>Derde overzichtsniveau</a:t>
            </a:r>
            <a:endParaRPr/>
          </a:p>
          <a:p>
            <a:pPr lvl="3">
              <a:buSzPct val="75000"/>
              <a:buFont typeface="StarSymbol"/>
              <a:buChar char=""/>
            </a:pPr>
            <a:r>
              <a:rPr lang="es-VE" sz="2700" strike="noStrike">
                <a:solidFill>
                  <a:srgbClr val="000000"/>
                </a:solidFill>
                <a:latin typeface="Lucida Sans Unicode"/>
              </a:rPr>
              <a:t>Vierde overzichtsniveau</a:t>
            </a:r>
            <a:endParaRPr/>
          </a:p>
          <a:p>
            <a:pPr lvl="4">
              <a:buSzPct val="45000"/>
              <a:buFont typeface="StarSymbol"/>
              <a:buChar char=""/>
            </a:pPr>
            <a:r>
              <a:rPr lang="es-VE" sz="2700" strike="noStrike">
                <a:solidFill>
                  <a:srgbClr val="000000"/>
                </a:solidFill>
                <a:latin typeface="Lucida Sans Unicode"/>
              </a:rPr>
              <a:t>Vijfde overzichtsniveau</a:t>
            </a:r>
            <a:endParaRPr/>
          </a:p>
          <a:p>
            <a:pPr lvl="5">
              <a:buSzPct val="45000"/>
              <a:buFont typeface="StarSymbol"/>
              <a:buChar char=""/>
            </a:pPr>
            <a:r>
              <a:rPr lang="es-VE" sz="2700" strike="noStrike">
                <a:solidFill>
                  <a:srgbClr val="000000"/>
                </a:solidFill>
                <a:latin typeface="Lucida Sans Unicode"/>
              </a:rPr>
              <a:t>Zesde overzichtsniveau</a:t>
            </a:r>
            <a:endParaRPr/>
          </a:p>
          <a:p>
            <a:pPr>
              <a:lnSpc>
                <a:spcPct val="100000"/>
              </a:lnSpc>
              <a:buSzPct val="68000"/>
              <a:buFont typeface="Wingdings 3" charset="2"/>
              <a:buChar char=""/>
            </a:pPr>
            <a:r>
              <a:rPr lang="es-VE" sz="2700" strike="noStrike">
                <a:solidFill>
                  <a:srgbClr val="000000"/>
                </a:solidFill>
                <a:latin typeface="Lucida Sans Unicode"/>
              </a:rPr>
              <a:t>Zevende overzichtsniveauHaga clic para modificar el estilo de texto del patrón</a:t>
            </a:r>
            <a:endParaRPr/>
          </a:p>
          <a:p>
            <a:pPr lvl="1">
              <a:lnSpc>
                <a:spcPct val="100000"/>
              </a:lnSpc>
              <a:buFont typeface="Verdana"/>
              <a:buChar char="◦"/>
            </a:pPr>
            <a:r>
              <a:rPr lang="es-VE" sz="2300" strike="noStrike">
                <a:solidFill>
                  <a:srgbClr val="000000"/>
                </a:solidFill>
                <a:latin typeface="Lucida Sans Unicode"/>
              </a:rPr>
              <a:t>Segundo nivel</a:t>
            </a:r>
            <a:endParaRPr/>
          </a:p>
          <a:p>
            <a:pPr lvl="2">
              <a:lnSpc>
                <a:spcPct val="100000"/>
              </a:lnSpc>
              <a:buFont typeface="Wingdings 2" charset="2"/>
              <a:buChar char=""/>
            </a:pPr>
            <a:r>
              <a:rPr lang="es-VE" sz="2100" strike="noStrike">
                <a:solidFill>
                  <a:srgbClr val="000000"/>
                </a:solidFill>
                <a:latin typeface="Lucida Sans Unicode"/>
              </a:rPr>
              <a:t>Tercer nivel</a:t>
            </a:r>
            <a:endParaRPr/>
          </a:p>
          <a:p>
            <a:pPr lvl="3">
              <a:lnSpc>
                <a:spcPct val="100000"/>
              </a:lnSpc>
              <a:buFont typeface="Wingdings 2" charset="2"/>
              <a:buChar char=""/>
            </a:pPr>
            <a:r>
              <a:rPr lang="es-VE" sz="1900" strike="noStrike">
                <a:solidFill>
                  <a:srgbClr val="000000"/>
                </a:solidFill>
                <a:latin typeface="Lucida Sans Unicode"/>
              </a:rPr>
              <a:t>Cuarto nivel</a:t>
            </a:r>
            <a:endParaRPr/>
          </a:p>
          <a:p>
            <a:pPr lvl="4">
              <a:lnSpc>
                <a:spcPct val="100000"/>
              </a:lnSpc>
              <a:buFont typeface="Wingdings 2" charset="2"/>
              <a:buChar char=""/>
            </a:pPr>
            <a:r>
              <a:rPr lang="es-VE" strike="noStrike">
                <a:solidFill>
                  <a:srgbClr val="000000"/>
                </a:solidFill>
                <a:latin typeface="Lucida Sans Unicode"/>
              </a:rPr>
              <a:t>Quinto nivel</a:t>
            </a:r>
            <a:endParaRPr/>
          </a:p>
        </p:txBody>
      </p:sp>
      <p:sp>
        <p:nvSpPr>
          <p:cNvPr id="139" name="PlaceHolder 6"/>
          <p:cNvSpPr>
            <a:spLocks noGrp="1"/>
          </p:cNvSpPr>
          <p:nvPr>
            <p:ph type="dt"/>
          </p:nvPr>
        </p:nvSpPr>
        <p:spPr>
          <a:xfrm>
            <a:off x="6726960" y="6408000"/>
            <a:ext cx="1919880" cy="365400"/>
          </a:xfrm>
          <a:prstGeom prst="rect">
            <a:avLst/>
          </a:prstGeom>
        </p:spPr>
        <p:txBody>
          <a:bodyPr lIns="90000" tIns="45000" rIns="90000" bIns="45000" anchor="b"/>
          <a:lstStyle/>
          <a:p>
            <a:endParaRPr/>
          </a:p>
        </p:txBody>
      </p:sp>
      <p:sp>
        <p:nvSpPr>
          <p:cNvPr id="140" name="PlaceHolder 7"/>
          <p:cNvSpPr>
            <a:spLocks noGrp="1"/>
          </p:cNvSpPr>
          <p:nvPr>
            <p:ph type="ftr"/>
          </p:nvPr>
        </p:nvSpPr>
        <p:spPr>
          <a:xfrm>
            <a:off x="4380120" y="6408000"/>
            <a:ext cx="2350440" cy="364680"/>
          </a:xfrm>
          <a:prstGeom prst="rect">
            <a:avLst/>
          </a:prstGeom>
        </p:spPr>
        <p:txBody>
          <a:bodyPr lIns="90000" tIns="45000" rIns="90000" bIns="45000" anchor="b"/>
          <a:lstStyle/>
          <a:p>
            <a:endParaRPr/>
          </a:p>
        </p:txBody>
      </p:sp>
      <p:sp>
        <p:nvSpPr>
          <p:cNvPr id="141" name="PlaceHolder 8"/>
          <p:cNvSpPr>
            <a:spLocks noGrp="1"/>
          </p:cNvSpPr>
          <p:nvPr>
            <p:ph type="sldNum"/>
          </p:nvPr>
        </p:nvSpPr>
        <p:spPr>
          <a:xfrm>
            <a:off x="8647200" y="6408000"/>
            <a:ext cx="365400" cy="364680"/>
          </a:xfrm>
          <a:prstGeom prst="rect">
            <a:avLst/>
          </a:prstGeom>
        </p:spPr>
        <p:txBody>
          <a:bodyPr lIns="90000" tIns="45000" rIns="90000" bIns="45000" anchor="b"/>
          <a:lstStyle/>
          <a:p>
            <a:pPr algn="r">
              <a:lnSpc>
                <a:spcPct val="100000"/>
              </a:lnSpc>
            </a:pPr>
            <a:fld id="{677E7E99-D978-4FCF-9B1F-3091FF48E3C6}" type="slidenum">
              <a:rPr lang="nl-NL" sz="1000" strike="noStrike">
                <a:solidFill>
                  <a:srgbClr val="000000"/>
                </a:solidFill>
                <a:latin typeface="Lucida Sans Unicode"/>
              </a:rPr>
              <a:t>‹nr.›</a:t>
            </a:fld>
            <a:endParaRPr/>
          </a:p>
        </p:txBody>
      </p:sp>
      <p:sp>
        <p:nvSpPr>
          <p:cNvPr id="142" name="PlaceHolder 9"/>
          <p:cNvSpPr>
            <a:spLocks noGrp="1"/>
          </p:cNvSpPr>
          <p:nvPr>
            <p:ph type="title"/>
          </p:nvPr>
        </p:nvSpPr>
        <p:spPr>
          <a:xfrm>
            <a:off x="457200" y="273600"/>
            <a:ext cx="8229240" cy="1144800"/>
          </a:xfrm>
          <a:prstGeom prst="rect">
            <a:avLst/>
          </a:prstGeom>
        </p:spPr>
        <p:txBody>
          <a:bodyPr lIns="0" tIns="0" rIns="0" bIns="0" anchor="ctr"/>
          <a:lstStyle/>
          <a:p>
            <a:r>
              <a:rPr lang="es-VE">
                <a:latin typeface="Lucida Sans Unicode"/>
              </a:rPr>
              <a:t>Klik om de opmaak van de titeltekst te bewerken</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2750400" y="5805360"/>
            <a:ext cx="364284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400" b="1" strike="noStrike">
                <a:solidFill>
                  <a:srgbClr val="000000"/>
                </a:solidFill>
                <a:latin typeface="Chiller"/>
              </a:rPr>
              <a:t>Msc. Elvy Monzant Arraga</a:t>
            </a:r>
            <a:endParaRPr/>
          </a:p>
          <a:p>
            <a:pPr algn="ctr">
              <a:lnSpc>
                <a:spcPct val="100000"/>
              </a:lnSpc>
            </a:pPr>
            <a:r>
              <a:rPr lang="nl-NL" sz="2400" b="1" strike="noStrike">
                <a:solidFill>
                  <a:srgbClr val="000000"/>
                </a:solidFill>
                <a:latin typeface="Chiller"/>
              </a:rPr>
              <a:t>DEJUSOL</a:t>
            </a:r>
            <a:endParaRPr/>
          </a:p>
        </p:txBody>
      </p:sp>
      <p:pic>
        <p:nvPicPr>
          <p:cNvPr id="183" name="Picture 4"/>
          <p:cNvPicPr/>
          <p:nvPr/>
        </p:nvPicPr>
        <p:blipFill>
          <a:blip r:embed="rId3"/>
          <a:stretch/>
        </p:blipFill>
        <p:spPr>
          <a:xfrm>
            <a:off x="1458000" y="2277000"/>
            <a:ext cx="6228000" cy="2332440"/>
          </a:xfrm>
          <a:prstGeom prst="rect">
            <a:avLst/>
          </a:prstGeom>
          <a:ln>
            <a:noFill/>
          </a:ln>
        </p:spPr>
      </p:pic>
      <p:sp>
        <p:nvSpPr>
          <p:cNvPr id="184" name="CustomShape 2"/>
          <p:cNvSpPr/>
          <p:nvPr/>
        </p:nvSpPr>
        <p:spPr>
          <a:xfrm>
            <a:off x="998280" y="260640"/>
            <a:ext cx="6966720" cy="338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5400" strike="noStrike">
                <a:solidFill>
                  <a:srgbClr val="000000"/>
                </a:solidFill>
                <a:latin typeface="Chiller"/>
              </a:rPr>
              <a:t>Una Iglesia en Salida,                            Pobre para los Pobres</a:t>
            </a:r>
            <a:endParaRPr/>
          </a:p>
        </p:txBody>
      </p:sp>
      <p:pic>
        <p:nvPicPr>
          <p:cNvPr id="185" name="Imagen 2"/>
          <p:cNvPicPr/>
          <p:nvPr/>
        </p:nvPicPr>
        <p:blipFill>
          <a:blip r:embed="rId4"/>
          <a:stretch/>
        </p:blipFill>
        <p:spPr>
          <a:xfrm>
            <a:off x="7686000" y="137160"/>
            <a:ext cx="963000" cy="1275120"/>
          </a:xfrm>
          <a:prstGeom prst="rect">
            <a:avLst/>
          </a:prstGeom>
          <a:ln>
            <a:noFill/>
          </a:ln>
        </p:spPr>
      </p:pic>
    </p:spTree>
  </p:cSld>
  <p:clrMapOvr>
    <a:masterClrMapping/>
  </p:clrMapOvr>
  <p:transition>
    <p:wipe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71280" y="-428760"/>
            <a:ext cx="8929440" cy="1469520"/>
          </a:xfrm>
          <a:prstGeom prst="rect">
            <a:avLst/>
          </a:prstGeom>
          <a:noFill/>
          <a:ln>
            <a:noFill/>
          </a:ln>
        </p:spPr>
        <p:txBody>
          <a:bodyPr lIns="90000" tIns="45000" rIns="90000" bIns="45000" anchor="b"/>
          <a:lstStyle/>
          <a:p>
            <a:pPr algn="ctr">
              <a:lnSpc>
                <a:spcPct val="100000"/>
              </a:lnSpc>
            </a:pPr>
            <a:r>
              <a:rPr lang="es-VE" sz="4000" b="1" strike="noStrike">
                <a:solidFill>
                  <a:srgbClr val="464646"/>
                </a:solidFill>
                <a:latin typeface="Tahoma"/>
                <a:ea typeface="Tahoma"/>
              </a:rPr>
              <a:t>Encerrada en estructuras</a:t>
            </a:r>
            <a:endParaRPr/>
          </a:p>
        </p:txBody>
      </p:sp>
      <p:sp>
        <p:nvSpPr>
          <p:cNvPr id="208" name="CustomShape 2"/>
          <p:cNvSpPr/>
          <p:nvPr/>
        </p:nvSpPr>
        <p:spPr>
          <a:xfrm>
            <a:off x="285840" y="1285920"/>
            <a:ext cx="5928840" cy="374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400" strike="noStrike">
                <a:solidFill>
                  <a:srgbClr val="000000"/>
                </a:solidFill>
                <a:latin typeface="Tahoma"/>
                <a:ea typeface="Tahoma"/>
              </a:rPr>
              <a:t>“Más que el temor a equivocarnos, espero que nos mueva el temor a encerrarnos en  las estructuras que nos dan una falsa contención, en las normas que nos vuelven jueces implacables, en las costumbres donde nos sentimos tranquilos, mientras afuera hay una multitud hambrienta y Jesús nos repite sin cansarse: «¡Denle ustedes de comer!» (Mc 6,37)” (EG 49)</a:t>
            </a:r>
            <a:endParaRPr/>
          </a:p>
        </p:txBody>
      </p:sp>
      <p:pic>
        <p:nvPicPr>
          <p:cNvPr id="209" name="Picture 2"/>
          <p:cNvPicPr/>
          <p:nvPr/>
        </p:nvPicPr>
        <p:blipFill>
          <a:blip r:embed="rId3"/>
          <a:stretch/>
        </p:blipFill>
        <p:spPr>
          <a:xfrm>
            <a:off x="6143760" y="2286000"/>
            <a:ext cx="2590560" cy="1761840"/>
          </a:xfrm>
          <a:prstGeom prst="rect">
            <a:avLst/>
          </a:prstGeom>
          <a:ln>
            <a:noFill/>
          </a:ln>
        </p:spPr>
      </p:pic>
    </p:spTree>
  </p:cSld>
  <p:clrMapOvr>
    <a:masterClrMapping/>
  </p:clrMapOvr>
  <p:transition>
    <p:wipe dir="u"/>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 calcmode="lin" valueType="num">
                                      <p:cBhvr additive="repl">
                                        <p:cTn id="7" dur="500" fill="hold"/>
                                        <p:tgtEl>
                                          <p:spTgt spid="208"/>
                                        </p:tgtEl>
                                        <p:attrNameLst>
                                          <p:attrName>ppt_x</p:attrName>
                                        </p:attrNameLst>
                                      </p:cBhvr>
                                      <p:tavLst>
                                        <p:tav tm="0">
                                          <p:val>
                                            <p:strVal val="#ppt_x"/>
                                          </p:val>
                                        </p:tav>
                                        <p:tav tm="100000">
                                          <p:val>
                                            <p:strVal val="#ppt_x"/>
                                          </p:val>
                                        </p:tav>
                                      </p:tavLst>
                                    </p:anim>
                                    <p:anim calcmode="lin" valueType="num">
                                      <p:cBhvr additive="repl">
                                        <p:cTn id="8"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539640" y="980640"/>
            <a:ext cx="7678080" cy="3744720"/>
          </a:xfrm>
          <a:prstGeom prst="rect">
            <a:avLst/>
          </a:prstGeom>
          <a:noFill/>
          <a:ln>
            <a:noFill/>
          </a:ln>
        </p:spPr>
        <p:txBody>
          <a:bodyPr lIns="90000" tIns="45000" rIns="90000" bIns="45000"/>
          <a:lstStyle/>
          <a:p>
            <a:pPr algn="ctr">
              <a:lnSpc>
                <a:spcPct val="100000"/>
              </a:lnSpc>
            </a:pPr>
            <a:r>
              <a:rPr lang="es-VE" sz="5400" strike="noStrike">
                <a:solidFill>
                  <a:srgbClr val="000000"/>
                </a:solidFill>
                <a:latin typeface="Lucida Sans Unicode"/>
              </a:rPr>
              <a:t>¿Salir a Qué?</a:t>
            </a:r>
            <a:endParaRPr/>
          </a:p>
        </p:txBody>
      </p:sp>
      <p:pic>
        <p:nvPicPr>
          <p:cNvPr id="211" name="Picture 2"/>
          <p:cNvPicPr/>
          <p:nvPr/>
        </p:nvPicPr>
        <p:blipFill>
          <a:blip r:embed="rId3"/>
          <a:stretch/>
        </p:blipFill>
        <p:spPr>
          <a:xfrm>
            <a:off x="2988720" y="2205000"/>
            <a:ext cx="2779560" cy="3456000"/>
          </a:xfrm>
          <a:prstGeom prst="rect">
            <a:avLst/>
          </a:prstGeom>
          <a:ln>
            <a:noFill/>
          </a:ln>
        </p:spPr>
      </p:pic>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p:cTn id="6" dur="1" fill="hold">
                                          <p:stCondLst>
                                            <p:cond delay="0"/>
                                          </p:stCondLst>
                                        </p:cTn>
                                        <p:tgtEl>
                                          <p:spTgt spid="210">
                                            <p:txEl>
                                              <p:pRg st="0" end="14"/>
                                            </p:txEl>
                                          </p:spTgt>
                                        </p:tgtEl>
                                        <p:attrNameLst>
                                          <p:attrName>style.visibility</p:attrName>
                                        </p:attrNameLst>
                                      </p:cBhvr>
                                      <p:to>
                                        <p:strVal val="visible"/>
                                      </p:to>
                                    </p:set>
                                    <p:animEffect transition="in" filter="dissolve">
                                      <p:cBhvr additive="repl">
                                        <p:cTn id="7" dur="5000"/>
                                        <p:tgtEl>
                                          <p:spTgt spid="210">
                                            <p:txEl>
                                              <p:pRg st="0"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945360" y="1700640"/>
            <a:ext cx="8229240" cy="2736360"/>
          </a:xfrm>
          <a:prstGeom prst="rect">
            <a:avLst/>
          </a:prstGeom>
          <a:noFill/>
          <a:ln>
            <a:noFill/>
          </a:ln>
        </p:spPr>
        <p:txBody>
          <a:bodyPr lIns="45720" tIns="45000" rIns="45720" bIns="45000"/>
          <a:lstStyle/>
          <a:p>
            <a:pPr algn="ctr">
              <a:lnSpc>
                <a:spcPct val="100000"/>
              </a:lnSpc>
            </a:pPr>
            <a:r>
              <a:rPr lang="nl-NL" sz="4000" strike="noStrike">
                <a:solidFill>
                  <a:srgbClr val="464646"/>
                </a:solidFill>
                <a:latin typeface="Lucida Sans Unicode"/>
              </a:rPr>
              <a:t> </a:t>
            </a:r>
            <a:endParaRPr/>
          </a:p>
          <a:p>
            <a:pPr algn="ctr">
              <a:lnSpc>
                <a:spcPct val="100000"/>
              </a:lnSpc>
            </a:pPr>
            <a:r>
              <a:rPr lang="nl-NL" sz="6000" b="1" strike="noStrike">
                <a:solidFill>
                  <a:srgbClr val="464646"/>
                </a:solidFill>
                <a:latin typeface="Lucida Sans Unicode"/>
              </a:rPr>
              <a:t>Evangelizar</a:t>
            </a:r>
            <a:endParaRPr/>
          </a:p>
        </p:txBody>
      </p:sp>
      <p:sp>
        <p:nvSpPr>
          <p:cNvPr id="213" name="CustomShape 2"/>
          <p:cNvSpPr/>
          <p:nvPr/>
        </p:nvSpPr>
        <p:spPr>
          <a:xfrm>
            <a:off x="18720" y="588960"/>
            <a:ext cx="8643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4000" b="1" strike="noStrike">
                <a:solidFill>
                  <a:srgbClr val="000000"/>
                </a:solidFill>
                <a:latin typeface="Calibri"/>
              </a:rPr>
              <a:t>¿Cuál es la Misión de la Iglesia?</a:t>
            </a:r>
            <a:endParaRPr/>
          </a:p>
        </p:txBody>
      </p:sp>
      <p:pic>
        <p:nvPicPr>
          <p:cNvPr id="214" name="Picture 2"/>
          <p:cNvPicPr/>
          <p:nvPr/>
        </p:nvPicPr>
        <p:blipFill>
          <a:blip r:embed="rId2"/>
          <a:stretch/>
        </p:blipFill>
        <p:spPr>
          <a:xfrm>
            <a:off x="6300360" y="1917000"/>
            <a:ext cx="2207880" cy="2571480"/>
          </a:xfrm>
          <a:prstGeom prst="rect">
            <a:avLst/>
          </a:prstGeom>
          <a:ln w="127080">
            <a:solidFill>
              <a:srgbClr val="FFFFFF"/>
            </a:solidFill>
            <a:round/>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212">
                                            <p:txEl>
                                              <p:pRg st="0" end="2"/>
                                            </p:txEl>
                                          </p:spTgt>
                                        </p:tgtEl>
                                        <p:attrNameLst>
                                          <p:attrName>style.visibility</p:attrName>
                                        </p:attrNameLst>
                                      </p:cBhvr>
                                      <p:to>
                                        <p:strVal val="visible"/>
                                      </p:to>
                                    </p:set>
                                    <p:anim calcmode="lin" valueType="num">
                                      <p:cBhvr additive="repl">
                                        <p:cTn id="7" dur="500" fill="hold"/>
                                        <p:tgtEl>
                                          <p:spTgt spid="212">
                                            <p:txEl>
                                              <p:pRg st="0" end="2"/>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212">
                                            <p:txEl>
                                              <p:pRg st="0"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4" fill="hold" nodeType="clickEffect">
                                  <p:stCondLst>
                                    <p:cond delay="0"/>
                                  </p:stCondLst>
                                  <p:childTnLst>
                                    <p:set>
                                      <p:cBhvr>
                                        <p:cTn id="12" dur="1" fill="hold">
                                          <p:stCondLst>
                                            <p:cond delay="0"/>
                                          </p:stCondLst>
                                        </p:cTn>
                                        <p:tgtEl>
                                          <p:spTgt spid="212">
                                            <p:txEl>
                                              <p:pRg st="2" end="14"/>
                                            </p:txEl>
                                          </p:spTgt>
                                        </p:tgtEl>
                                        <p:attrNameLst>
                                          <p:attrName>style.visibility</p:attrName>
                                        </p:attrNameLst>
                                      </p:cBhvr>
                                      <p:to>
                                        <p:strVal val="visible"/>
                                      </p:to>
                                    </p:set>
                                    <p:anim calcmode="lin" valueType="num">
                                      <p:cBhvr additive="repl">
                                        <p:cTn id="13" dur="500" fill="hold"/>
                                        <p:tgtEl>
                                          <p:spTgt spid="212">
                                            <p:txEl>
                                              <p:pRg st="2" end="14"/>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212">
                                            <p:txEl>
                                              <p:pRg st="2" end="1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9" presetClass="entr" fill="hold" nodeType="clickEffect">
                                  <p:stCondLst>
                                    <p:cond delay="0"/>
                                  </p:stCondLst>
                                  <p:childTnLst>
                                    <p:set>
                                      <p:cBhvr>
                                        <p:cTn id="18" dur="1" fill="hold">
                                          <p:stCondLst>
                                            <p:cond delay="0"/>
                                          </p:stCondLst>
                                        </p:cTn>
                                        <p:tgtEl>
                                          <p:spTgt spid="212">
                                            <p:txEl>
                                              <p:pRg st="0" end="2"/>
                                            </p:txEl>
                                          </p:spTgt>
                                        </p:tgtEl>
                                        <p:attrNameLst>
                                          <p:attrName>style.visibility</p:attrName>
                                        </p:attrNameLst>
                                      </p:cBhvr>
                                      <p:to>
                                        <p:strVal val="visible"/>
                                      </p:to>
                                    </p:set>
                                    <p:animEffect transition="in" filter="dissolve">
                                      <p:cBhvr additive="repl">
                                        <p:cTn id="19" dur="500"/>
                                        <p:tgtEl>
                                          <p:spTgt spid="212">
                                            <p:txEl>
                                              <p:pRg st="0" end="2"/>
                                            </p:txEl>
                                          </p:spTgt>
                                        </p:tgtEl>
                                      </p:cBhvr>
                                    </p:animEffect>
                                  </p:childTnLst>
                                </p:cTn>
                              </p:par>
                            </p:childTnLst>
                          </p:cTn>
                        </p:par>
                      </p:childTnLst>
                    </p:cTn>
                  </p:par>
                  <p:par>
                    <p:cTn id="20" fill="hold" nodeType="clickEffect">
                      <p:stCondLst>
                        <p:cond delay="indefinite"/>
                      </p:stCondLst>
                      <p:childTnLst>
                        <p:par>
                          <p:cTn id="21" fill="hold" nodeType="withEffect">
                            <p:stCondLst>
                              <p:cond delay="0"/>
                            </p:stCondLst>
                            <p:childTnLst>
                              <p:par>
                                <p:cTn id="22" presetID="9" presetClass="entr" fill="hold" nodeType="clickEffect">
                                  <p:stCondLst>
                                    <p:cond delay="0"/>
                                  </p:stCondLst>
                                  <p:childTnLst>
                                    <p:set>
                                      <p:cBhvr>
                                        <p:cTn id="23" dur="1" fill="hold">
                                          <p:stCondLst>
                                            <p:cond delay="0"/>
                                          </p:stCondLst>
                                        </p:cTn>
                                        <p:tgtEl>
                                          <p:spTgt spid="212">
                                            <p:txEl>
                                              <p:pRg st="2" end="14"/>
                                            </p:txEl>
                                          </p:spTgt>
                                        </p:tgtEl>
                                        <p:attrNameLst>
                                          <p:attrName>style.visibility</p:attrName>
                                        </p:attrNameLst>
                                      </p:cBhvr>
                                      <p:to>
                                        <p:strVal val="visible"/>
                                      </p:to>
                                    </p:set>
                                    <p:animEffect transition="in" filter="dissolve">
                                      <p:cBhvr additive="repl">
                                        <p:cTn id="24" dur="500"/>
                                        <p:tgtEl>
                                          <p:spTgt spid="212">
                                            <p:txEl>
                                              <p:pRg st="2" end="14"/>
                                            </p:txEl>
                                          </p:spTgt>
                                        </p:tgtEl>
                                      </p:cBhvr>
                                    </p:animEffect>
                                  </p:childTnLst>
                                </p:cTn>
                              </p:par>
                              <p:par>
                                <p:cTn id="25" presetID="9" presetClass="entr" fill="hold" nodeType="with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dissolve">
                                      <p:cBhvr additive="repl">
                                        <p:cTn id="27"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Shape 1"/>
          <p:cNvSpPr txBox="1"/>
          <p:nvPr/>
        </p:nvSpPr>
        <p:spPr>
          <a:xfrm>
            <a:off x="539640" y="980640"/>
            <a:ext cx="7678080" cy="3744720"/>
          </a:xfrm>
          <a:prstGeom prst="rect">
            <a:avLst/>
          </a:prstGeom>
          <a:noFill/>
          <a:ln>
            <a:noFill/>
          </a:ln>
        </p:spPr>
        <p:txBody>
          <a:bodyPr lIns="90000" tIns="45000" rIns="90000" bIns="45000"/>
          <a:lstStyle/>
          <a:p>
            <a:pPr algn="ctr">
              <a:lnSpc>
                <a:spcPct val="100000"/>
              </a:lnSpc>
            </a:pPr>
            <a:r>
              <a:rPr lang="es-VE" sz="5400" strike="noStrike">
                <a:solidFill>
                  <a:srgbClr val="000000"/>
                </a:solidFill>
                <a:latin typeface="Lucida Sans Unicode"/>
              </a:rPr>
              <a:t>¿Qué es Evangelizar?</a:t>
            </a:r>
            <a:endParaRPr/>
          </a:p>
        </p:txBody>
      </p:sp>
      <p:pic>
        <p:nvPicPr>
          <p:cNvPr id="216" name="Picture 2"/>
          <p:cNvPicPr/>
          <p:nvPr/>
        </p:nvPicPr>
        <p:blipFill>
          <a:blip r:embed="rId3"/>
          <a:stretch/>
        </p:blipFill>
        <p:spPr>
          <a:xfrm>
            <a:off x="2411640" y="2565000"/>
            <a:ext cx="4321080" cy="2160360"/>
          </a:xfrm>
          <a:prstGeom prst="rect">
            <a:avLst/>
          </a:prstGeom>
          <a:ln>
            <a:noFill/>
          </a:ln>
        </p:spPr>
      </p:pic>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p:cTn id="6" dur="1" fill="hold">
                                          <p:stCondLst>
                                            <p:cond delay="0"/>
                                          </p:stCondLst>
                                        </p:cTn>
                                        <p:tgtEl>
                                          <p:spTgt spid="215">
                                            <p:txEl>
                                              <p:pRg st="0" end="21"/>
                                            </p:txEl>
                                          </p:spTgt>
                                        </p:tgtEl>
                                        <p:attrNameLst>
                                          <p:attrName>style.visibility</p:attrName>
                                        </p:attrNameLst>
                                      </p:cBhvr>
                                      <p:to>
                                        <p:strVal val="visible"/>
                                      </p:to>
                                    </p:set>
                                    <p:animEffect transition="in" filter="dissolve">
                                      <p:cBhvr additive="repl">
                                        <p:cTn id="7" dur="5000"/>
                                        <p:tgtEl>
                                          <p:spTgt spid="215">
                                            <p:txEl>
                                              <p:pRg st="0"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527760" y="493920"/>
            <a:ext cx="6071760" cy="377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3200" strike="noStrike">
                <a:solidFill>
                  <a:srgbClr val="000000"/>
                </a:solidFill>
                <a:latin typeface="Tahoma"/>
              </a:rPr>
              <a:t>“La evangelización conlleva inseparablemente las dimensiones del </a:t>
            </a:r>
            <a:r>
              <a:rPr lang="nl-NL" sz="3200" b="1" u="sng" strike="noStrike">
                <a:solidFill>
                  <a:srgbClr val="000000"/>
                </a:solidFill>
                <a:latin typeface="Tahoma"/>
              </a:rPr>
              <a:t>ANUNCIO</a:t>
            </a:r>
            <a:r>
              <a:rPr lang="nl-NL" sz="3200" strike="noStrike">
                <a:solidFill>
                  <a:srgbClr val="000000"/>
                </a:solidFill>
                <a:latin typeface="Tahoma"/>
              </a:rPr>
              <a:t>, de la</a:t>
            </a:r>
            <a:r>
              <a:rPr lang="nl-NL" sz="3200" b="1" u="sng" strike="noStrike">
                <a:solidFill>
                  <a:srgbClr val="000000"/>
                </a:solidFill>
                <a:latin typeface="Tahoma"/>
              </a:rPr>
              <a:t> CELEBRACIÓN </a:t>
            </a:r>
            <a:r>
              <a:rPr lang="nl-NL" sz="3200" strike="noStrike">
                <a:solidFill>
                  <a:srgbClr val="000000"/>
                </a:solidFill>
                <a:latin typeface="Tahoma"/>
              </a:rPr>
              <a:t>y del servicio de la </a:t>
            </a:r>
            <a:r>
              <a:rPr lang="nl-NL" sz="3200" b="1" u="sng" strike="noStrike">
                <a:solidFill>
                  <a:srgbClr val="000000"/>
                </a:solidFill>
                <a:latin typeface="Tahoma"/>
              </a:rPr>
              <a:t>CARIDAD</a:t>
            </a:r>
            <a:r>
              <a:rPr lang="nl-NL" sz="3200" strike="noStrike">
                <a:solidFill>
                  <a:srgbClr val="000000"/>
                </a:solidFill>
                <a:latin typeface="Tahoma"/>
              </a:rPr>
              <a:t>”</a:t>
            </a:r>
            <a:endParaRPr/>
          </a:p>
          <a:p>
            <a:pPr algn="ctr">
              <a:lnSpc>
                <a:spcPct val="100000"/>
              </a:lnSpc>
            </a:pPr>
            <a:r>
              <a:rPr lang="nl-NL" sz="3200" strike="noStrike">
                <a:solidFill>
                  <a:srgbClr val="000000"/>
                </a:solidFill>
                <a:latin typeface="Tahoma"/>
              </a:rPr>
              <a:t>(Evangelium Vitae 78)</a:t>
            </a:r>
            <a:endParaRPr/>
          </a:p>
          <a:p>
            <a:pPr algn="ctr">
              <a:lnSpc>
                <a:spcPct val="100000"/>
              </a:lnSpc>
            </a:pPr>
            <a:endParaRPr/>
          </a:p>
          <a:p>
            <a:pPr>
              <a:lnSpc>
                <a:spcPct val="100000"/>
              </a:lnSpc>
            </a:pPr>
            <a:endParaRPr/>
          </a:p>
        </p:txBody>
      </p:sp>
      <p:pic>
        <p:nvPicPr>
          <p:cNvPr id="218" name="Picture 2"/>
          <p:cNvPicPr/>
          <p:nvPr/>
        </p:nvPicPr>
        <p:blipFill>
          <a:blip r:embed="rId2"/>
          <a:stretch/>
        </p:blipFill>
        <p:spPr>
          <a:xfrm>
            <a:off x="6228360" y="2709000"/>
            <a:ext cx="2522160" cy="2142720"/>
          </a:xfrm>
          <a:prstGeom prst="rect">
            <a:avLst/>
          </a:prstGeom>
          <a:ln w="190440">
            <a:solidFill>
              <a:srgbClr val="FFFFFF"/>
            </a:solidFill>
            <a:miter/>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Shape 1"/>
          <p:cNvSpPr txBox="1"/>
          <p:nvPr/>
        </p:nvSpPr>
        <p:spPr>
          <a:xfrm>
            <a:off x="-30600" y="-387360"/>
            <a:ext cx="8929440" cy="1469520"/>
          </a:xfrm>
          <a:prstGeom prst="rect">
            <a:avLst/>
          </a:prstGeom>
          <a:noFill/>
          <a:ln>
            <a:noFill/>
          </a:ln>
        </p:spPr>
        <p:txBody>
          <a:bodyPr lIns="90000" tIns="45000" rIns="90000" bIns="45000" anchor="b"/>
          <a:lstStyle/>
          <a:p>
            <a:pPr algn="ctr">
              <a:lnSpc>
                <a:spcPct val="100000"/>
              </a:lnSpc>
            </a:pPr>
            <a:r>
              <a:rPr lang="es-VE" sz="6600" b="1" strike="noStrike">
                <a:solidFill>
                  <a:srgbClr val="464646"/>
                </a:solidFill>
                <a:latin typeface="Chiller"/>
              </a:rPr>
              <a:t>Desproporción</a:t>
            </a:r>
            <a:endParaRPr/>
          </a:p>
        </p:txBody>
      </p:sp>
      <p:sp>
        <p:nvSpPr>
          <p:cNvPr id="220" name="CustomShape 2"/>
          <p:cNvSpPr/>
          <p:nvPr/>
        </p:nvSpPr>
        <p:spPr>
          <a:xfrm>
            <a:off x="117000" y="1215720"/>
            <a:ext cx="6094080" cy="286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600" strike="noStrike">
                <a:solidFill>
                  <a:srgbClr val="000000"/>
                </a:solidFill>
                <a:latin typeface="Tahoma"/>
                <a:ea typeface="Tahoma"/>
              </a:rPr>
              <a:t>Hay un excesivo predominio de las actividades dedicadas a la PREDICACIÒN, la CATEQUESIS, la CELEBRACION SCRAMENTAL, y muy poco interés, a veces totalmente ausente, de la vivencia del </a:t>
            </a:r>
            <a:r>
              <a:rPr lang="nl-NL" sz="2600" b="1" strike="noStrike">
                <a:solidFill>
                  <a:srgbClr val="000000"/>
                </a:solidFill>
                <a:latin typeface="Tahoma"/>
                <a:ea typeface="Tahoma"/>
              </a:rPr>
              <a:t>AMOR Y EL SERVICIO</a:t>
            </a:r>
            <a:endParaRPr/>
          </a:p>
        </p:txBody>
      </p:sp>
      <p:sp>
        <p:nvSpPr>
          <p:cNvPr id="221" name="CustomShape 3"/>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22" name="CustomShape 4"/>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223" name="Picture 2"/>
          <p:cNvPicPr/>
          <p:nvPr/>
        </p:nvPicPr>
        <p:blipFill>
          <a:blip r:embed="rId3"/>
          <a:stretch/>
        </p:blipFill>
        <p:spPr>
          <a:xfrm>
            <a:off x="6300360" y="1285920"/>
            <a:ext cx="2691360" cy="2691360"/>
          </a:xfrm>
          <a:prstGeom prst="rect">
            <a:avLst/>
          </a:prstGeom>
          <a:ln>
            <a:noFill/>
          </a:ln>
        </p:spPr>
      </p:pic>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repl">
                                        <p:cTn id="7" dur="500" fill="hold"/>
                                        <p:tgtEl>
                                          <p:spTgt spid="220"/>
                                        </p:tgtEl>
                                        <p:attrNameLst>
                                          <p:attrName>ppt_x</p:attrName>
                                        </p:attrNameLst>
                                      </p:cBhvr>
                                      <p:tavLst>
                                        <p:tav tm="0">
                                          <p:val>
                                            <p:strVal val="#ppt_x"/>
                                          </p:val>
                                        </p:tav>
                                        <p:tav tm="100000">
                                          <p:val>
                                            <p:strVal val="#ppt_x"/>
                                          </p:val>
                                        </p:tav>
                                      </p:tavLst>
                                    </p:anim>
                                    <p:anim calcmode="lin" valueType="num">
                                      <p:cBhvr additive="repl">
                                        <p:cTn id="8" dur="500" fill="hold"/>
                                        <p:tgtEl>
                                          <p:spTgt spid="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0" y="-469800"/>
            <a:ext cx="8929440" cy="1469520"/>
          </a:xfrm>
          <a:prstGeom prst="rect">
            <a:avLst/>
          </a:prstGeom>
          <a:noFill/>
          <a:ln>
            <a:noFill/>
          </a:ln>
        </p:spPr>
        <p:txBody>
          <a:bodyPr lIns="90000" tIns="45000" rIns="90000" bIns="45000" anchor="b"/>
          <a:lstStyle/>
          <a:p>
            <a:pPr algn="ctr">
              <a:lnSpc>
                <a:spcPct val="100000"/>
              </a:lnSpc>
            </a:pPr>
            <a:r>
              <a:rPr lang="es-VE" sz="5400" b="1" strike="noStrike">
                <a:solidFill>
                  <a:srgbClr val="464646"/>
                </a:solidFill>
                <a:latin typeface="Chiller"/>
              </a:rPr>
              <a:t>A 50 Años del Concilio Vaticano II</a:t>
            </a:r>
            <a:endParaRPr/>
          </a:p>
        </p:txBody>
      </p:sp>
      <p:sp>
        <p:nvSpPr>
          <p:cNvPr id="225" name="CustomShape 2"/>
          <p:cNvSpPr/>
          <p:nvPr/>
        </p:nvSpPr>
        <p:spPr>
          <a:xfrm>
            <a:off x="369000" y="1145160"/>
            <a:ext cx="4706640" cy="3684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600" strike="noStrike">
                <a:solidFill>
                  <a:srgbClr val="000000"/>
                </a:solidFill>
                <a:latin typeface="Tahoma"/>
                <a:ea typeface="Tahoma"/>
              </a:rPr>
              <a:t>“Cometen un grave error  quienes piensan que pueden entregarse totalmente a la vida religiosa, pensando que ésta se reduce meramente a ciertos actos de CULTO y al cumplimiento de determinadas obligaciones morales” </a:t>
            </a:r>
            <a:endParaRPr/>
          </a:p>
          <a:p>
            <a:pPr algn="ctr">
              <a:lnSpc>
                <a:spcPct val="100000"/>
              </a:lnSpc>
            </a:pPr>
            <a:r>
              <a:rPr lang="nl-NL" sz="2600" strike="noStrike">
                <a:solidFill>
                  <a:srgbClr val="000000"/>
                </a:solidFill>
                <a:latin typeface="Tahoma"/>
                <a:ea typeface="Tahoma"/>
              </a:rPr>
              <a:t>(GS  68</a:t>
            </a:r>
            <a:r>
              <a:rPr lang="nl-NL" sz="2800" strike="noStrike">
                <a:solidFill>
                  <a:srgbClr val="000000"/>
                </a:solidFill>
                <a:latin typeface="Tahoma"/>
                <a:ea typeface="Tahoma"/>
              </a:rPr>
              <a:t>)</a:t>
            </a:r>
            <a:endParaRPr/>
          </a:p>
        </p:txBody>
      </p:sp>
      <p:sp>
        <p:nvSpPr>
          <p:cNvPr id="226" name="CustomShape 3"/>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227" name="CustomShape 4"/>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228" name="Picture 6"/>
          <p:cNvPicPr/>
          <p:nvPr/>
        </p:nvPicPr>
        <p:blipFill>
          <a:blip r:embed="rId3"/>
          <a:stretch/>
        </p:blipFill>
        <p:spPr>
          <a:xfrm>
            <a:off x="5292000" y="1628640"/>
            <a:ext cx="2880000" cy="23572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additive="repl">
                                        <p:cTn id="7" dur="500" fill="hold"/>
                                        <p:tgtEl>
                                          <p:spTgt spid="225"/>
                                        </p:tgtEl>
                                        <p:attrNameLst>
                                          <p:attrName>ppt_x</p:attrName>
                                        </p:attrNameLst>
                                      </p:cBhvr>
                                      <p:tavLst>
                                        <p:tav tm="0">
                                          <p:val>
                                            <p:strVal val="#ppt_x"/>
                                          </p:val>
                                        </p:tav>
                                        <p:tav tm="100000">
                                          <p:val>
                                            <p:strVal val="#ppt_x"/>
                                          </p:val>
                                        </p:tav>
                                      </p:tavLst>
                                    </p:anim>
                                    <p:anim calcmode="lin" valueType="num">
                                      <p:cBhvr additive="repl">
                                        <p:cTn id="8" dur="500" fill="hold"/>
                                        <p:tgtEl>
                                          <p:spTgt spid="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Shape 1"/>
          <p:cNvSpPr txBox="1"/>
          <p:nvPr/>
        </p:nvSpPr>
        <p:spPr>
          <a:xfrm>
            <a:off x="323640" y="-99360"/>
            <a:ext cx="8229240" cy="1142640"/>
          </a:xfrm>
          <a:prstGeom prst="rect">
            <a:avLst/>
          </a:prstGeom>
          <a:noFill/>
          <a:ln>
            <a:noFill/>
          </a:ln>
        </p:spPr>
        <p:txBody>
          <a:bodyPr lIns="90000" tIns="45000" rIns="90000" bIns="45000" anchor="ctr"/>
          <a:lstStyle/>
          <a:p>
            <a:pPr algn="ctr">
              <a:lnSpc>
                <a:spcPct val="100000"/>
              </a:lnSpc>
            </a:pPr>
            <a:r>
              <a:rPr lang="es-VE" sz="4000" b="1" strike="noStrike">
                <a:solidFill>
                  <a:srgbClr val="464646"/>
                </a:solidFill>
                <a:latin typeface="Tahoma"/>
                <a:ea typeface="Tahoma"/>
              </a:rPr>
              <a:t>Un Alerta</a:t>
            </a:r>
            <a:endParaRPr/>
          </a:p>
        </p:txBody>
      </p:sp>
      <p:sp>
        <p:nvSpPr>
          <p:cNvPr id="230" name="TextShape 2"/>
          <p:cNvSpPr txBox="1"/>
          <p:nvPr/>
        </p:nvSpPr>
        <p:spPr>
          <a:xfrm>
            <a:off x="107640" y="1052640"/>
            <a:ext cx="6120360" cy="4795200"/>
          </a:xfrm>
          <a:prstGeom prst="rect">
            <a:avLst/>
          </a:prstGeom>
          <a:noFill/>
          <a:ln>
            <a:noFill/>
          </a:ln>
        </p:spPr>
        <p:txBody>
          <a:bodyPr lIns="90000" tIns="45000" rIns="90000" bIns="45000"/>
          <a:lstStyle/>
          <a:p>
            <a:pPr algn="ctr">
              <a:lnSpc>
                <a:spcPct val="100000"/>
              </a:lnSpc>
            </a:pPr>
            <a:r>
              <a:rPr lang="es-VE" sz="2800" strike="noStrike">
                <a:solidFill>
                  <a:srgbClr val="000000"/>
                </a:solidFill>
                <a:latin typeface="Tahoma"/>
                <a:ea typeface="Tahoma"/>
              </a:rPr>
              <a:t> “En el Continente tienen lugar algunos intentos de volver a un cierto tipo de eclesiología y espiritualidad contraria a las renovaciones del Vaticano II, que trae consigo un modelo de evangelización con énfasis                       </a:t>
            </a:r>
            <a:r>
              <a:rPr lang="es-VE" sz="2800" b="1" u="sng" strike="noStrike">
                <a:solidFill>
                  <a:srgbClr val="000000"/>
                </a:solidFill>
                <a:latin typeface="Tahoma"/>
                <a:ea typeface="Tahoma"/>
              </a:rPr>
              <a:t>en el RITUALISMO</a:t>
            </a:r>
            <a:r>
              <a:rPr lang="es-VE" sz="2800" strike="noStrike">
                <a:solidFill>
                  <a:srgbClr val="000000"/>
                </a:solidFill>
                <a:latin typeface="Tahoma"/>
                <a:ea typeface="Tahoma"/>
              </a:rPr>
              <a:t>” </a:t>
            </a:r>
            <a:endParaRPr/>
          </a:p>
          <a:p>
            <a:pPr algn="ctr">
              <a:lnSpc>
                <a:spcPct val="100000"/>
              </a:lnSpc>
            </a:pPr>
            <a:r>
              <a:rPr lang="es-VE" sz="2800" strike="noStrike">
                <a:solidFill>
                  <a:srgbClr val="000000"/>
                </a:solidFill>
                <a:latin typeface="Tahoma"/>
                <a:ea typeface="Tahoma"/>
              </a:rPr>
              <a:t>(Cf Aparecida N 100)</a:t>
            </a:r>
            <a:endParaRPr/>
          </a:p>
          <a:p>
            <a:pPr>
              <a:lnSpc>
                <a:spcPct val="100000"/>
              </a:lnSpc>
            </a:pPr>
            <a:endParaRPr/>
          </a:p>
        </p:txBody>
      </p:sp>
      <p:pic>
        <p:nvPicPr>
          <p:cNvPr id="231" name="Picture 4"/>
          <p:cNvPicPr/>
          <p:nvPr/>
        </p:nvPicPr>
        <p:blipFill>
          <a:blip r:embed="rId2"/>
          <a:stretch/>
        </p:blipFill>
        <p:spPr>
          <a:xfrm>
            <a:off x="6300360" y="1845000"/>
            <a:ext cx="2449800" cy="2386440"/>
          </a:xfrm>
          <a:prstGeom prst="rect">
            <a:avLst/>
          </a:prstGeom>
          <a:ln w="101520">
            <a:solidFill>
              <a:srgbClr val="FDFDFD"/>
            </a:solidFill>
            <a:miter/>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0">
                                            <p:txEl>
                                              <p:pRg st="0" end="253"/>
                                            </p:txEl>
                                          </p:spTgt>
                                        </p:tgtEl>
                                        <p:attrNameLst>
                                          <p:attrName>style.visibility</p:attrName>
                                        </p:attrNameLst>
                                      </p:cBhvr>
                                      <p:to>
                                        <p:strVal val="visible"/>
                                      </p:to>
                                    </p:set>
                                    <p:anim calcmode="lin" valueType="num">
                                      <p:cBhvr additive="repl">
                                        <p:cTn id="7" dur="500" fill="hold"/>
                                        <p:tgtEl>
                                          <p:spTgt spid="230">
                                            <p:txEl>
                                              <p:pRg st="0" end="253"/>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230">
                                            <p:txEl>
                                              <p:pRg st="0" end="25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0">
                                            <p:txEl>
                                              <p:pRg st="253" end="274"/>
                                            </p:txEl>
                                          </p:spTgt>
                                        </p:tgtEl>
                                        <p:attrNameLst>
                                          <p:attrName>style.visibility</p:attrName>
                                        </p:attrNameLst>
                                      </p:cBhvr>
                                      <p:to>
                                        <p:strVal val="visible"/>
                                      </p:to>
                                    </p:set>
                                    <p:anim calcmode="lin" valueType="num">
                                      <p:cBhvr additive="repl">
                                        <p:cTn id="13" dur="500" fill="hold"/>
                                        <p:tgtEl>
                                          <p:spTgt spid="230">
                                            <p:txEl>
                                              <p:pRg st="253" end="274"/>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230">
                                            <p:txEl>
                                              <p:pRg st="253" end="27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1"/>
                                        </p:tgtEl>
                                        <p:attrNameLst>
                                          <p:attrName>style.visibility</p:attrName>
                                        </p:attrNameLst>
                                      </p:cBhvr>
                                      <p:to>
                                        <p:strVal val="visible"/>
                                      </p:to>
                                    </p:set>
                                    <p:anim calcmode="lin" valueType="num">
                                      <p:cBhvr additive="repl">
                                        <p:cTn id="17" dur="500" fill="hold"/>
                                        <p:tgtEl>
                                          <p:spTgt spid="231"/>
                                        </p:tgtEl>
                                        <p:attrNameLst>
                                          <p:attrName>ppt_x</p:attrName>
                                        </p:attrNameLst>
                                      </p:cBhvr>
                                      <p:tavLst>
                                        <p:tav tm="0">
                                          <p:val>
                                            <p:strVal val="#ppt_x"/>
                                          </p:val>
                                        </p:tav>
                                        <p:tav tm="100000">
                                          <p:val>
                                            <p:strVal val="#ppt_x"/>
                                          </p:val>
                                        </p:tav>
                                      </p:tavLst>
                                    </p:anim>
                                    <p:anim calcmode="lin" valueType="num">
                                      <p:cBhvr additive="repl">
                                        <p:cTn id="18" dur="500" fill="hold"/>
                                        <p:tgtEl>
                                          <p:spTgt spid="2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108360" y="-603360"/>
            <a:ext cx="8929440" cy="1469520"/>
          </a:xfrm>
          <a:prstGeom prst="rect">
            <a:avLst/>
          </a:prstGeom>
          <a:noFill/>
          <a:ln>
            <a:noFill/>
          </a:ln>
        </p:spPr>
        <p:txBody>
          <a:bodyPr lIns="90000" tIns="45000" rIns="90000" bIns="45000" anchor="b"/>
          <a:lstStyle/>
          <a:p>
            <a:pPr algn="ctr">
              <a:lnSpc>
                <a:spcPct val="100000"/>
              </a:lnSpc>
            </a:pPr>
            <a:r>
              <a:rPr lang="es-VE" sz="4000" b="1" strike="noStrike">
                <a:solidFill>
                  <a:srgbClr val="464646"/>
                </a:solidFill>
                <a:latin typeface="Lucida Sans Unicode"/>
              </a:rPr>
              <a:t>Juzgar</a:t>
            </a:r>
            <a:endParaRPr/>
          </a:p>
        </p:txBody>
      </p:sp>
      <p:sp>
        <p:nvSpPr>
          <p:cNvPr id="233" name="CustomShape 2"/>
          <p:cNvSpPr/>
          <p:nvPr/>
        </p:nvSpPr>
        <p:spPr>
          <a:xfrm>
            <a:off x="899640" y="1052640"/>
            <a:ext cx="7056360" cy="22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800" strike="noStrike">
                <a:solidFill>
                  <a:srgbClr val="000000"/>
                </a:solidFill>
                <a:latin typeface="Tahoma"/>
                <a:ea typeface="Tahoma"/>
              </a:rPr>
              <a:t>“El kerygma tiene un contenido </a:t>
            </a:r>
            <a:r>
              <a:rPr lang="nl-NL" sz="2800" b="1" strike="noStrike">
                <a:solidFill>
                  <a:srgbClr val="000000"/>
                </a:solidFill>
                <a:latin typeface="Tahoma"/>
                <a:ea typeface="Tahoma"/>
              </a:rPr>
              <a:t>INELUDIBLEMENTE SOCIAL</a:t>
            </a:r>
            <a:r>
              <a:rPr lang="nl-NL" sz="2800" strike="noStrike">
                <a:solidFill>
                  <a:srgbClr val="000000"/>
                </a:solidFill>
                <a:latin typeface="Tahoma"/>
                <a:ea typeface="Tahoma"/>
              </a:rPr>
              <a:t>: en el corazón mismo del Evangelio está la vida comunitaria y el compromiso con los otros” (EG  171)</a:t>
            </a:r>
            <a:endParaRPr/>
          </a:p>
        </p:txBody>
      </p:sp>
      <p:pic>
        <p:nvPicPr>
          <p:cNvPr id="234" name="Picture 3"/>
          <p:cNvPicPr/>
          <p:nvPr/>
        </p:nvPicPr>
        <p:blipFill>
          <a:blip r:embed="rId3"/>
          <a:stretch/>
        </p:blipFill>
        <p:spPr>
          <a:xfrm>
            <a:off x="2883960" y="3501000"/>
            <a:ext cx="3200040" cy="1439640"/>
          </a:xfrm>
          <a:prstGeom prst="rect">
            <a:avLst/>
          </a:prstGeom>
          <a:ln>
            <a:noFill/>
          </a:ln>
        </p:spPr>
      </p:pic>
    </p:spTree>
  </p:cSld>
  <p:clrMapOvr>
    <a:masterClrMapping/>
  </p:clrMapOvr>
  <p:transition>
    <p:wipe dir="u"/>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repl">
                                        <p:cTn id="7" dur="500" fill="hold"/>
                                        <p:tgtEl>
                                          <p:spTgt spid="233"/>
                                        </p:tgtEl>
                                        <p:attrNameLst>
                                          <p:attrName>ppt_x</p:attrName>
                                        </p:attrNameLst>
                                      </p:cBhvr>
                                      <p:tavLst>
                                        <p:tav tm="0">
                                          <p:val>
                                            <p:strVal val="#ppt_x"/>
                                          </p:val>
                                        </p:tav>
                                        <p:tav tm="100000">
                                          <p:val>
                                            <p:strVal val="#ppt_x"/>
                                          </p:val>
                                        </p:tav>
                                      </p:tavLst>
                                    </p:anim>
                                    <p:anim calcmode="lin" valueType="num">
                                      <p:cBhvr additive="repl">
                                        <p:cTn id="8" dur="500" fill="hold"/>
                                        <p:tgtEl>
                                          <p:spTgt spid="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Shape 1"/>
          <p:cNvSpPr txBox="1"/>
          <p:nvPr/>
        </p:nvSpPr>
        <p:spPr>
          <a:xfrm>
            <a:off x="539640" y="980640"/>
            <a:ext cx="7678080" cy="3744720"/>
          </a:xfrm>
          <a:prstGeom prst="rect">
            <a:avLst/>
          </a:prstGeom>
          <a:noFill/>
          <a:ln>
            <a:noFill/>
          </a:ln>
        </p:spPr>
        <p:txBody>
          <a:bodyPr lIns="90000" tIns="45000" rIns="90000" bIns="45000"/>
          <a:lstStyle/>
          <a:p>
            <a:pPr algn="ctr">
              <a:lnSpc>
                <a:spcPct val="100000"/>
              </a:lnSpc>
            </a:pPr>
            <a:r>
              <a:rPr lang="es-VE" sz="5400" strike="noStrike">
                <a:solidFill>
                  <a:srgbClr val="000000"/>
                </a:solidFill>
                <a:latin typeface="Lucida Sans Unicode"/>
              </a:rPr>
              <a:t>¿Salir para Qué?</a:t>
            </a:r>
            <a:endParaRPr/>
          </a:p>
        </p:txBody>
      </p:sp>
      <p:pic>
        <p:nvPicPr>
          <p:cNvPr id="236" name="Picture 2"/>
          <p:cNvPicPr/>
          <p:nvPr/>
        </p:nvPicPr>
        <p:blipFill>
          <a:blip r:embed="rId3"/>
          <a:stretch/>
        </p:blipFill>
        <p:spPr>
          <a:xfrm>
            <a:off x="2988720" y="2277000"/>
            <a:ext cx="2779560" cy="3456000"/>
          </a:xfrm>
          <a:prstGeom prst="rect">
            <a:avLst/>
          </a:prstGeom>
          <a:ln>
            <a:noFill/>
          </a:ln>
        </p:spPr>
      </p:pic>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p:cTn id="6" dur="1" fill="hold">
                                          <p:stCondLst>
                                            <p:cond delay="0"/>
                                          </p:stCondLst>
                                        </p:cTn>
                                        <p:tgtEl>
                                          <p:spTgt spid="235">
                                            <p:txEl>
                                              <p:pRg st="0" end="17"/>
                                            </p:txEl>
                                          </p:spTgt>
                                        </p:tgtEl>
                                        <p:attrNameLst>
                                          <p:attrName>style.visibility</p:attrName>
                                        </p:attrNameLst>
                                      </p:cBhvr>
                                      <p:to>
                                        <p:strVal val="visible"/>
                                      </p:to>
                                    </p:set>
                                    <p:animEffect transition="in" filter="dissolve">
                                      <p:cBhvr additive="repl">
                                        <p:cTn id="7" dur="5000"/>
                                        <p:tgtEl>
                                          <p:spTgt spid="235">
                                            <p:txEl>
                                              <p:pRg st="0"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457200" y="1916280"/>
            <a:ext cx="8229240" cy="2736360"/>
          </a:xfrm>
          <a:prstGeom prst="rect">
            <a:avLst/>
          </a:prstGeom>
          <a:noFill/>
          <a:ln>
            <a:noFill/>
          </a:ln>
        </p:spPr>
        <p:txBody>
          <a:bodyPr lIns="90000" tIns="45000" rIns="90000" bIns="45000"/>
          <a:lstStyle/>
          <a:p>
            <a:pPr algn="ctr">
              <a:lnSpc>
                <a:spcPct val="100000"/>
              </a:lnSpc>
            </a:pPr>
            <a:r>
              <a:rPr lang="es-VE" sz="4000" strike="noStrike">
                <a:solidFill>
                  <a:srgbClr val="000000"/>
                </a:solidFill>
                <a:latin typeface="Lucida Sans Unicode"/>
              </a:rPr>
              <a:t> </a:t>
            </a:r>
            <a:endParaRPr/>
          </a:p>
          <a:p>
            <a:pPr algn="ctr">
              <a:lnSpc>
                <a:spcPct val="100000"/>
              </a:lnSpc>
            </a:pPr>
            <a:r>
              <a:rPr lang="es-VE" sz="6000" b="1" strike="noStrike">
                <a:solidFill>
                  <a:srgbClr val="000000"/>
                </a:solidFill>
                <a:latin typeface="Lucida Sans Unicode"/>
              </a:rPr>
              <a:t>Una historia de </a:t>
            </a:r>
            <a:r>
              <a:rPr lang="es-VE" sz="6000" b="1" i="1" u="sng" strike="noStrike">
                <a:solidFill>
                  <a:srgbClr val="000000"/>
                </a:solidFill>
                <a:latin typeface="Lucida Sans Unicode"/>
              </a:rPr>
              <a:t>vida</a:t>
            </a:r>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186">
                                            <p:txEl>
                                              <p:pRg st="0" end="2"/>
                                            </p:txEl>
                                          </p:spTgt>
                                        </p:tgtEl>
                                        <p:attrNameLst>
                                          <p:attrName>style.visibility</p:attrName>
                                        </p:attrNameLst>
                                      </p:cBhvr>
                                      <p:to>
                                        <p:strVal val="visible"/>
                                      </p:to>
                                    </p:set>
                                    <p:anim calcmode="lin" valueType="num">
                                      <p:cBhvr additive="repl">
                                        <p:cTn id="7" dur="500" fill="hold"/>
                                        <p:tgtEl>
                                          <p:spTgt spid="186">
                                            <p:txEl>
                                              <p:pRg st="0" end="2"/>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86">
                                            <p:txEl>
                                              <p:pRg st="0"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4" fill="hold" nodeType="clickEffect">
                                  <p:stCondLst>
                                    <p:cond delay="0"/>
                                  </p:stCondLst>
                                  <p:childTnLst>
                                    <p:set>
                                      <p:cBhvr>
                                        <p:cTn id="12" dur="1" fill="hold">
                                          <p:stCondLst>
                                            <p:cond delay="0"/>
                                          </p:stCondLst>
                                        </p:cTn>
                                        <p:tgtEl>
                                          <p:spTgt spid="186">
                                            <p:txEl>
                                              <p:pRg st="2" end="23"/>
                                            </p:txEl>
                                          </p:spTgt>
                                        </p:tgtEl>
                                        <p:attrNameLst>
                                          <p:attrName>style.visibility</p:attrName>
                                        </p:attrNameLst>
                                      </p:cBhvr>
                                      <p:to>
                                        <p:strVal val="visible"/>
                                      </p:to>
                                    </p:set>
                                    <p:anim calcmode="lin" valueType="num">
                                      <p:cBhvr additive="repl">
                                        <p:cTn id="13" dur="500" fill="hold"/>
                                        <p:tgtEl>
                                          <p:spTgt spid="186">
                                            <p:txEl>
                                              <p:pRg st="2" end="23"/>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186">
                                            <p:txEl>
                                              <p:pRg st="2" end="2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Shape 1"/>
          <p:cNvSpPr txBox="1"/>
          <p:nvPr/>
        </p:nvSpPr>
        <p:spPr>
          <a:xfrm>
            <a:off x="539640" y="980640"/>
            <a:ext cx="7678080" cy="3744720"/>
          </a:xfrm>
          <a:prstGeom prst="rect">
            <a:avLst/>
          </a:prstGeom>
          <a:noFill/>
          <a:ln>
            <a:noFill/>
          </a:ln>
        </p:spPr>
        <p:txBody>
          <a:bodyPr lIns="90000" tIns="45000" rIns="90000" bIns="45000"/>
          <a:lstStyle/>
          <a:p>
            <a:pPr algn="ctr">
              <a:lnSpc>
                <a:spcPct val="100000"/>
              </a:lnSpc>
            </a:pPr>
            <a:r>
              <a:rPr lang="es-VE" sz="5400" strike="noStrike">
                <a:solidFill>
                  <a:srgbClr val="000000"/>
                </a:solidFill>
                <a:latin typeface="Lucida Sans Unicode"/>
              </a:rPr>
              <a:t>Iglesia pobre para los Pobres</a:t>
            </a:r>
            <a:endParaRPr/>
          </a:p>
        </p:txBody>
      </p:sp>
      <p:pic>
        <p:nvPicPr>
          <p:cNvPr id="238" name="Picture 2"/>
          <p:cNvPicPr/>
          <p:nvPr/>
        </p:nvPicPr>
        <p:blipFill>
          <a:blip r:embed="rId3"/>
          <a:stretch/>
        </p:blipFill>
        <p:spPr>
          <a:xfrm>
            <a:off x="2411640" y="2925000"/>
            <a:ext cx="4413960" cy="3026160"/>
          </a:xfrm>
          <a:prstGeom prst="rect">
            <a:avLst/>
          </a:prstGeom>
          <a:ln>
            <a:noFill/>
          </a:ln>
        </p:spPr>
      </p:pic>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p:cTn id="6" dur="1" fill="hold">
                                          <p:stCondLst>
                                            <p:cond delay="0"/>
                                          </p:stCondLst>
                                        </p:cTn>
                                        <p:tgtEl>
                                          <p:spTgt spid="237">
                                            <p:txEl>
                                              <p:pRg st="0" end="30"/>
                                            </p:txEl>
                                          </p:spTgt>
                                        </p:tgtEl>
                                        <p:attrNameLst>
                                          <p:attrName>style.visibility</p:attrName>
                                        </p:attrNameLst>
                                      </p:cBhvr>
                                      <p:to>
                                        <p:strVal val="visible"/>
                                      </p:to>
                                    </p:set>
                                    <p:animEffect transition="in" filter="dissolve">
                                      <p:cBhvr additive="repl">
                                        <p:cTn id="7" dur="5000"/>
                                        <p:tgtEl>
                                          <p:spTgt spid="237">
                                            <p:txEl>
                                              <p:pRg st="0" end="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extShape 1"/>
          <p:cNvSpPr txBox="1"/>
          <p:nvPr/>
        </p:nvSpPr>
        <p:spPr>
          <a:xfrm>
            <a:off x="142920" y="-71640"/>
            <a:ext cx="8929440" cy="1469520"/>
          </a:xfrm>
          <a:prstGeom prst="rect">
            <a:avLst/>
          </a:prstGeom>
          <a:noFill/>
          <a:ln>
            <a:noFill/>
          </a:ln>
        </p:spPr>
        <p:txBody>
          <a:bodyPr lIns="90000" tIns="45000" rIns="90000" bIns="45000" anchor="b"/>
          <a:lstStyle/>
          <a:p>
            <a:pPr algn="ctr">
              <a:lnSpc>
                <a:spcPct val="100000"/>
              </a:lnSpc>
            </a:pPr>
            <a:r>
              <a:rPr lang="es-VE" sz="3200" b="1" strike="noStrike">
                <a:solidFill>
                  <a:srgbClr val="464646"/>
                </a:solidFill>
                <a:latin typeface="Lucida Sans Unicode"/>
              </a:rPr>
              <a:t>¿Dónde debe poner la Iglesia el énfasis de su acción pastoral?</a:t>
            </a:r>
            <a:endParaRPr/>
          </a:p>
        </p:txBody>
      </p:sp>
      <p:sp>
        <p:nvSpPr>
          <p:cNvPr id="240" name="CustomShape 2"/>
          <p:cNvSpPr/>
          <p:nvPr/>
        </p:nvSpPr>
        <p:spPr>
          <a:xfrm>
            <a:off x="357120" y="1810800"/>
            <a:ext cx="5214600" cy="265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400" strike="noStrike">
                <a:solidFill>
                  <a:srgbClr val="000000"/>
                </a:solidFill>
                <a:latin typeface="Tahoma"/>
                <a:ea typeface="Tahoma"/>
              </a:rPr>
              <a:t>“Existe una </a:t>
            </a:r>
            <a:r>
              <a:rPr lang="nl-NL" sz="2400" b="1" strike="noStrike">
                <a:solidFill>
                  <a:srgbClr val="000000"/>
                </a:solidFill>
                <a:latin typeface="Tahoma"/>
                <a:ea typeface="Tahoma"/>
              </a:rPr>
              <a:t>JERARQUÍA </a:t>
            </a:r>
            <a:r>
              <a:rPr lang="nl-NL" sz="2400" strike="noStrike">
                <a:solidFill>
                  <a:srgbClr val="000000"/>
                </a:solidFill>
                <a:latin typeface="Tahoma"/>
                <a:ea typeface="Tahoma"/>
              </a:rPr>
              <a:t>en las verdades en la doctrina católica” (36)  </a:t>
            </a:r>
            <a:endParaRPr/>
          </a:p>
          <a:p>
            <a:pPr algn="ctr">
              <a:lnSpc>
                <a:spcPct val="100000"/>
              </a:lnSpc>
            </a:pPr>
            <a:endParaRPr/>
          </a:p>
          <a:p>
            <a:pPr algn="ctr">
              <a:lnSpc>
                <a:spcPct val="100000"/>
              </a:lnSpc>
            </a:pPr>
            <a:r>
              <a:rPr lang="nl-NL" sz="2400" strike="noStrike">
                <a:solidFill>
                  <a:srgbClr val="000000"/>
                </a:solidFill>
                <a:latin typeface="Tahoma"/>
                <a:ea typeface="Tahoma"/>
              </a:rPr>
              <a:t>Por ende “en el anuncio del Evangelio es necesario que haya una </a:t>
            </a:r>
            <a:r>
              <a:rPr lang="nl-NL" sz="2400" b="1" strike="noStrike">
                <a:solidFill>
                  <a:srgbClr val="000000"/>
                </a:solidFill>
                <a:latin typeface="Tahoma"/>
                <a:ea typeface="Tahoma"/>
              </a:rPr>
              <a:t>ADECUADA PROPORCIÓN” </a:t>
            </a:r>
            <a:r>
              <a:rPr lang="nl-NL" sz="2400" strike="noStrike">
                <a:solidFill>
                  <a:srgbClr val="000000"/>
                </a:solidFill>
                <a:latin typeface="Tahoma"/>
                <a:ea typeface="Tahoma"/>
              </a:rPr>
              <a:t>(38</a:t>
            </a:r>
            <a:r>
              <a:rPr lang="nl-NL" sz="2400" i="1" strike="noStrike">
                <a:solidFill>
                  <a:srgbClr val="000000"/>
                </a:solidFill>
                <a:latin typeface="Tahoma"/>
                <a:ea typeface="Tahoma"/>
              </a:rPr>
              <a:t>)</a:t>
            </a:r>
            <a:endParaRPr/>
          </a:p>
        </p:txBody>
      </p:sp>
      <p:pic>
        <p:nvPicPr>
          <p:cNvPr id="241" name="Picture 3"/>
          <p:cNvPicPr/>
          <p:nvPr/>
        </p:nvPicPr>
        <p:blipFill>
          <a:blip r:embed="rId3"/>
          <a:stretch/>
        </p:blipFill>
        <p:spPr>
          <a:xfrm>
            <a:off x="5572080" y="1571760"/>
            <a:ext cx="3229200" cy="2928600"/>
          </a:xfrm>
          <a:prstGeom prst="rect">
            <a:avLst/>
          </a:prstGeom>
          <a:ln>
            <a:noFill/>
          </a:ln>
        </p:spPr>
      </p:pic>
    </p:spTree>
  </p:cSld>
  <p:clrMapOvr>
    <a:masterClrMapping/>
  </p:clrMapOvr>
  <p:transition>
    <p:wipe dir="u"/>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 calcmode="lin" valueType="num">
                                      <p:cBhvr additive="repl">
                                        <p:cTn id="7" dur="500" fill="hold"/>
                                        <p:tgtEl>
                                          <p:spTgt spid="240"/>
                                        </p:tgtEl>
                                        <p:attrNameLst>
                                          <p:attrName>ppt_x</p:attrName>
                                        </p:attrNameLst>
                                      </p:cBhvr>
                                      <p:tavLst>
                                        <p:tav tm="0">
                                          <p:val>
                                            <p:strVal val="#ppt_x"/>
                                          </p:val>
                                        </p:tav>
                                        <p:tav tm="100000">
                                          <p:val>
                                            <p:strVal val="#ppt_x"/>
                                          </p:val>
                                        </p:tav>
                                      </p:tavLst>
                                    </p:anim>
                                    <p:anim calcmode="lin" valueType="num">
                                      <p:cBhvr additive="repl">
                                        <p:cTn id="8" dur="500" fill="hold"/>
                                        <p:tgtEl>
                                          <p:spTgt spid="2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Shape 1"/>
          <p:cNvSpPr txBox="1"/>
          <p:nvPr/>
        </p:nvSpPr>
        <p:spPr>
          <a:xfrm>
            <a:off x="142920" y="-714240"/>
            <a:ext cx="8929440" cy="1469520"/>
          </a:xfrm>
          <a:prstGeom prst="rect">
            <a:avLst/>
          </a:prstGeom>
          <a:noFill/>
          <a:ln>
            <a:noFill/>
          </a:ln>
        </p:spPr>
        <p:txBody>
          <a:bodyPr lIns="90000" tIns="45000" rIns="90000" bIns="45000" anchor="b"/>
          <a:lstStyle/>
          <a:p>
            <a:pPr algn="ctr">
              <a:lnSpc>
                <a:spcPct val="100000"/>
              </a:lnSpc>
            </a:pPr>
            <a:r>
              <a:rPr lang="es-VE" sz="3200" b="1" strike="noStrike">
                <a:solidFill>
                  <a:srgbClr val="464646"/>
                </a:solidFill>
                <a:latin typeface="Lucida Sans Unicode"/>
              </a:rPr>
              <a:t>Principio Misericordia</a:t>
            </a:r>
            <a:endParaRPr/>
          </a:p>
        </p:txBody>
      </p:sp>
      <p:sp>
        <p:nvSpPr>
          <p:cNvPr id="243" name="CustomShape 2"/>
          <p:cNvSpPr/>
          <p:nvPr/>
        </p:nvSpPr>
        <p:spPr>
          <a:xfrm>
            <a:off x="285840" y="1071720"/>
            <a:ext cx="5928840" cy="374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400" strike="noStrike">
                <a:solidFill>
                  <a:srgbClr val="000000"/>
                </a:solidFill>
                <a:latin typeface="Tahoma"/>
                <a:ea typeface="Tahoma"/>
              </a:rPr>
              <a:t>“Es evidente que cuando los autores del Nuevo Testamento quieren reducir a una </a:t>
            </a:r>
            <a:r>
              <a:rPr lang="nl-NL" sz="2400" b="1" strike="noStrike">
                <a:solidFill>
                  <a:srgbClr val="000000"/>
                </a:solidFill>
                <a:latin typeface="Tahoma"/>
                <a:ea typeface="Tahoma"/>
              </a:rPr>
              <a:t>ÚLTIMA SÍNTESIS</a:t>
            </a:r>
            <a:r>
              <a:rPr lang="nl-NL" sz="2400" strike="noStrike">
                <a:solidFill>
                  <a:srgbClr val="000000"/>
                </a:solidFill>
                <a:latin typeface="Tahoma"/>
                <a:ea typeface="Tahoma"/>
              </a:rPr>
              <a:t>, a lo </a:t>
            </a:r>
            <a:r>
              <a:rPr lang="nl-NL" sz="2400" b="1" strike="noStrike">
                <a:solidFill>
                  <a:srgbClr val="000000"/>
                </a:solidFill>
                <a:latin typeface="Tahoma"/>
                <a:ea typeface="Tahoma"/>
              </a:rPr>
              <a:t>MÁS ESENCIAL</a:t>
            </a:r>
            <a:r>
              <a:rPr lang="nl-NL" sz="2400" strike="noStrike">
                <a:solidFill>
                  <a:srgbClr val="000000"/>
                </a:solidFill>
                <a:latin typeface="Tahoma"/>
                <a:ea typeface="Tahoma"/>
              </a:rPr>
              <a:t>, el mensaje moral cristiano, nos presentan la </a:t>
            </a:r>
            <a:r>
              <a:rPr lang="nl-NL" sz="2400" b="1" strike="noStrike">
                <a:solidFill>
                  <a:srgbClr val="000000"/>
                </a:solidFill>
                <a:latin typeface="Tahoma"/>
                <a:ea typeface="Tahoma"/>
              </a:rPr>
              <a:t>EXIGENCIA INELUDIBLE DEL AMOR AL PRÓJIMO</a:t>
            </a:r>
            <a:r>
              <a:rPr lang="nl-NL" sz="2400" strike="noStrike">
                <a:solidFill>
                  <a:srgbClr val="000000"/>
                </a:solidFill>
                <a:latin typeface="Tahoma"/>
                <a:ea typeface="Tahoma"/>
              </a:rPr>
              <a:t>: «Quien ama al prójimo ya ha cumplido la ley [...] De modo que amar es cumplir la ley entera» (Rm13, 8.10)” </a:t>
            </a:r>
            <a:endParaRPr/>
          </a:p>
          <a:p>
            <a:pPr algn="ctr">
              <a:lnSpc>
                <a:spcPct val="100000"/>
              </a:lnSpc>
            </a:pPr>
            <a:r>
              <a:rPr lang="nl-NL" sz="2400" strike="noStrike">
                <a:solidFill>
                  <a:srgbClr val="000000"/>
                </a:solidFill>
                <a:latin typeface="Tahoma"/>
                <a:ea typeface="Tahoma"/>
              </a:rPr>
              <a:t>(EG 161)</a:t>
            </a:r>
            <a:endParaRPr/>
          </a:p>
        </p:txBody>
      </p:sp>
      <p:pic>
        <p:nvPicPr>
          <p:cNvPr id="244" name="Picture 2"/>
          <p:cNvPicPr/>
          <p:nvPr/>
        </p:nvPicPr>
        <p:blipFill>
          <a:blip r:embed="rId3"/>
          <a:stretch/>
        </p:blipFill>
        <p:spPr>
          <a:xfrm>
            <a:off x="6357960" y="857160"/>
            <a:ext cx="2242800" cy="2022480"/>
          </a:xfrm>
          <a:prstGeom prst="rect">
            <a:avLst/>
          </a:prstGeom>
          <a:ln w="9360">
            <a:noFill/>
          </a:ln>
        </p:spPr>
      </p:pic>
      <p:pic>
        <p:nvPicPr>
          <p:cNvPr id="245" name="Picture 3"/>
          <p:cNvPicPr/>
          <p:nvPr/>
        </p:nvPicPr>
        <p:blipFill>
          <a:blip r:embed="rId4"/>
          <a:stretch/>
        </p:blipFill>
        <p:spPr>
          <a:xfrm>
            <a:off x="6357960" y="3071880"/>
            <a:ext cx="2285640" cy="1856880"/>
          </a:xfrm>
          <a:prstGeom prst="rect">
            <a:avLst/>
          </a:prstGeom>
          <a:ln w="9360">
            <a:noFill/>
          </a:ln>
        </p:spPr>
      </p:pic>
    </p:spTree>
  </p:cSld>
  <p:clrMapOvr>
    <a:masterClrMapping/>
  </p:clrMapOvr>
  <p:transition>
    <p:wipe dir="u"/>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 calcmode="lin" valueType="num">
                                      <p:cBhvr additive="repl">
                                        <p:cTn id="7" dur="500" fill="hold"/>
                                        <p:tgtEl>
                                          <p:spTgt spid="243"/>
                                        </p:tgtEl>
                                        <p:attrNameLst>
                                          <p:attrName>ppt_x</p:attrName>
                                        </p:attrNameLst>
                                      </p:cBhvr>
                                      <p:tavLst>
                                        <p:tav tm="0">
                                          <p:val>
                                            <p:strVal val="#ppt_x"/>
                                          </p:val>
                                        </p:tav>
                                        <p:tav tm="100000">
                                          <p:val>
                                            <p:strVal val="#ppt_x"/>
                                          </p:val>
                                        </p:tav>
                                      </p:tavLst>
                                    </p:anim>
                                    <p:anim calcmode="lin" valueType="num">
                                      <p:cBhvr additive="repl">
                                        <p:cTn id="8" dur="500" fill="hold"/>
                                        <p:tgtEl>
                                          <p:spTgt spid="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142920" y="-642960"/>
            <a:ext cx="8929440" cy="1469520"/>
          </a:xfrm>
          <a:prstGeom prst="rect">
            <a:avLst/>
          </a:prstGeom>
          <a:noFill/>
          <a:ln>
            <a:noFill/>
          </a:ln>
        </p:spPr>
        <p:txBody>
          <a:bodyPr lIns="90000" tIns="45000" rIns="90000" bIns="45000" anchor="b"/>
          <a:lstStyle/>
          <a:p>
            <a:pPr algn="ctr">
              <a:lnSpc>
                <a:spcPct val="100000"/>
              </a:lnSpc>
            </a:pPr>
            <a:r>
              <a:rPr lang="es-VE" sz="2800" b="1" strike="noStrike">
                <a:solidFill>
                  <a:srgbClr val="464646"/>
                </a:solidFill>
                <a:latin typeface="Lucida Sans Unicode"/>
              </a:rPr>
              <a:t>Rostros de Cristo</a:t>
            </a:r>
            <a:endParaRPr/>
          </a:p>
        </p:txBody>
      </p:sp>
      <p:sp>
        <p:nvSpPr>
          <p:cNvPr id="247" name="CustomShape 2"/>
          <p:cNvSpPr/>
          <p:nvPr/>
        </p:nvSpPr>
        <p:spPr>
          <a:xfrm>
            <a:off x="785880" y="928800"/>
            <a:ext cx="5714640" cy="411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400" strike="noStrike">
                <a:solidFill>
                  <a:srgbClr val="000000"/>
                </a:solidFill>
                <a:latin typeface="Tahoma"/>
                <a:ea typeface="Tahoma"/>
              </a:rPr>
              <a:t>“Deseamos asumir, cada día, las alegrías y esperanzas, las angustias y tristezas del pueblo especialmente de las poblaciones de las periferias urbanas y de las zonas rurales, </a:t>
            </a:r>
            <a:r>
              <a:rPr lang="nl-NL" sz="2400" b="1" strike="noStrike">
                <a:solidFill>
                  <a:srgbClr val="000000"/>
                </a:solidFill>
                <a:latin typeface="Tahoma"/>
                <a:ea typeface="Tahoma"/>
              </a:rPr>
              <a:t>SIN TIERRA, SIN TECHO, SIN PAN, SIN SALUD, LESIONADAS EN SUS DERECHOS. VIENDO SUS MISERIAS, ESCUCHANDO SUS CLAMORES Y CONOCIENDO SU SUFRIMIENTO</a:t>
            </a:r>
            <a:r>
              <a:rPr lang="nl-NL" sz="2400" strike="noStrike">
                <a:solidFill>
                  <a:srgbClr val="000000"/>
                </a:solidFill>
                <a:latin typeface="Tahoma"/>
                <a:ea typeface="Tahoma"/>
              </a:rPr>
              <a:t>” (EG 191)</a:t>
            </a:r>
            <a:endParaRPr/>
          </a:p>
        </p:txBody>
      </p:sp>
      <p:pic>
        <p:nvPicPr>
          <p:cNvPr id="248" name="Picture 2"/>
          <p:cNvPicPr/>
          <p:nvPr/>
        </p:nvPicPr>
        <p:blipFill>
          <a:blip r:embed="rId3"/>
          <a:stretch/>
        </p:blipFill>
        <p:spPr>
          <a:xfrm>
            <a:off x="6715080" y="1714320"/>
            <a:ext cx="2207880" cy="2571480"/>
          </a:xfrm>
          <a:prstGeom prst="rect">
            <a:avLst/>
          </a:prstGeom>
          <a:ln w="9360">
            <a:noFill/>
          </a:ln>
        </p:spPr>
      </p:pic>
    </p:spTree>
  </p:cSld>
  <p:clrMapOvr>
    <a:masterClrMapping/>
  </p:clrMapOvr>
  <p:transition>
    <p:wipe dir="u"/>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additive="repl">
                                        <p:cTn id="7" dur="500" fill="hold"/>
                                        <p:tgtEl>
                                          <p:spTgt spid="247"/>
                                        </p:tgtEl>
                                        <p:attrNameLst>
                                          <p:attrName>ppt_x</p:attrName>
                                        </p:attrNameLst>
                                      </p:cBhvr>
                                      <p:tavLst>
                                        <p:tav tm="0">
                                          <p:val>
                                            <p:strVal val="#ppt_x"/>
                                          </p:val>
                                        </p:tav>
                                        <p:tav tm="100000">
                                          <p:val>
                                            <p:strVal val="#ppt_x"/>
                                          </p:val>
                                        </p:tav>
                                      </p:tavLst>
                                    </p:anim>
                                    <p:anim calcmode="lin" valueType="num">
                                      <p:cBhvr additive="repl">
                                        <p:cTn id="8" dur="500" fill="hold"/>
                                        <p:tgtEl>
                                          <p:spTgt spid="247"/>
                                        </p:tgtEl>
                                        <p:attrNameLst>
                                          <p:attrName>ppt_y</p:attrName>
                                        </p:attrNameLst>
                                      </p:cBhvr>
                                      <p:tavLst>
                                        <p:tav tm="0">
                                          <p:val>
                                            <p:strVal val="1+#ppt_h/2"/>
                                          </p:val>
                                        </p:tav>
                                        <p:tav tm="100000">
                                          <p:val>
                                            <p:strVal val="#ppt_y"/>
                                          </p:val>
                                        </p:tav>
                                      </p:tavLst>
                                    </p:anim>
                                  </p:childTnLst>
                                </p:cTn>
                              </p:par>
                              <p:par>
                                <p:cTn id="9" presetID="9" presetClass="entr" fill="hold" nodeType="withEffect">
                                  <p:stCondLst>
                                    <p:cond delay="0"/>
                                  </p:stCondLst>
                                  <p:childTnLst>
                                    <p:set>
                                      <p:cBhvr>
                                        <p:cTn id="10" dur="1" fill="hold">
                                          <p:stCondLst>
                                            <p:cond delay="0"/>
                                          </p:stCondLst>
                                        </p:cTn>
                                        <p:tgtEl>
                                          <p:spTgt spid="248"/>
                                        </p:tgtEl>
                                        <p:attrNameLst>
                                          <p:attrName>style.visibility</p:attrName>
                                        </p:attrNameLst>
                                      </p:cBhvr>
                                      <p:to>
                                        <p:strVal val="visible"/>
                                      </p:to>
                                    </p:set>
                                    <p:animEffect transition="in" filter="dissolve">
                                      <p:cBhvr additive="repl">
                                        <p:cTn id="11"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142920" y="-714240"/>
            <a:ext cx="8929440" cy="1469520"/>
          </a:xfrm>
          <a:prstGeom prst="rect">
            <a:avLst/>
          </a:prstGeom>
          <a:noFill/>
          <a:ln>
            <a:noFill/>
          </a:ln>
        </p:spPr>
        <p:txBody>
          <a:bodyPr lIns="90000" tIns="45000" rIns="90000" bIns="45000" anchor="b"/>
          <a:lstStyle/>
          <a:p>
            <a:pPr algn="ctr">
              <a:lnSpc>
                <a:spcPct val="100000"/>
              </a:lnSpc>
            </a:pPr>
            <a:r>
              <a:rPr lang="es-VE" sz="3200" b="1" strike="noStrike">
                <a:solidFill>
                  <a:srgbClr val="464646"/>
                </a:solidFill>
                <a:latin typeface="Lucida Sans Unicode"/>
              </a:rPr>
              <a:t>Más allá de la explotación</a:t>
            </a:r>
            <a:endParaRPr/>
          </a:p>
        </p:txBody>
      </p:sp>
      <p:sp>
        <p:nvSpPr>
          <p:cNvPr id="250" name="CustomShape 2"/>
          <p:cNvSpPr/>
          <p:nvPr/>
        </p:nvSpPr>
        <p:spPr>
          <a:xfrm>
            <a:off x="539640" y="1269720"/>
            <a:ext cx="5184360" cy="338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400" strike="noStrike">
                <a:solidFill>
                  <a:srgbClr val="000000"/>
                </a:solidFill>
                <a:latin typeface="Tahoma"/>
                <a:ea typeface="Tahoma"/>
              </a:rPr>
              <a:t>“Ya </a:t>
            </a:r>
            <a:r>
              <a:rPr lang="nl-NL" sz="2400" b="1" strike="noStrike">
                <a:solidFill>
                  <a:srgbClr val="000000"/>
                </a:solidFill>
                <a:latin typeface="Tahoma"/>
                <a:ea typeface="Tahoma"/>
              </a:rPr>
              <a:t>NO SE TRATA SIMPLEMENTE DEL FENÓMENO DE LA EXPLOTACIÓN Y DE LA OPRESIÓN</a:t>
            </a:r>
            <a:r>
              <a:rPr lang="nl-NL" sz="2400" strike="noStrike">
                <a:solidFill>
                  <a:srgbClr val="000000"/>
                </a:solidFill>
                <a:latin typeface="Tahoma"/>
                <a:ea typeface="Tahoma"/>
              </a:rPr>
              <a:t>, sino de algo nuevo, ya no se está en ella abajo, en la  periferia, o sin poder, sino que se está fuera</a:t>
            </a:r>
            <a:r>
              <a:rPr lang="nl-NL" sz="2400" b="1" strike="noStrike">
                <a:solidFill>
                  <a:srgbClr val="000000"/>
                </a:solidFill>
                <a:latin typeface="Tahoma"/>
                <a:ea typeface="Tahoma"/>
              </a:rPr>
              <a:t>.</a:t>
            </a:r>
            <a:r>
              <a:rPr lang="nl-NL" sz="2400" strike="noStrike">
                <a:solidFill>
                  <a:srgbClr val="000000"/>
                </a:solidFill>
                <a:latin typeface="Tahoma"/>
                <a:ea typeface="Tahoma"/>
              </a:rPr>
              <a:t> Los excluidos no son explotados sino desechos</a:t>
            </a:r>
            <a:r>
              <a:rPr lang="nl-NL" sz="2400" b="1" strike="noStrike">
                <a:solidFill>
                  <a:srgbClr val="000000"/>
                </a:solidFill>
                <a:latin typeface="Tahoma"/>
                <a:ea typeface="Tahoma"/>
              </a:rPr>
              <a:t>, «SOBRANTES</a:t>
            </a:r>
            <a:r>
              <a:rPr lang="nl-NL" sz="2400" strike="noStrike">
                <a:solidFill>
                  <a:srgbClr val="000000"/>
                </a:solidFill>
                <a:latin typeface="Tahoma"/>
                <a:ea typeface="Tahoma"/>
              </a:rPr>
              <a:t>»” (EG  53)</a:t>
            </a:r>
            <a:endParaRPr/>
          </a:p>
        </p:txBody>
      </p:sp>
      <p:pic>
        <p:nvPicPr>
          <p:cNvPr id="251" name="Picture 2"/>
          <p:cNvPicPr/>
          <p:nvPr/>
        </p:nvPicPr>
        <p:blipFill>
          <a:blip r:embed="rId3"/>
          <a:stretch/>
        </p:blipFill>
        <p:spPr>
          <a:xfrm>
            <a:off x="6084000" y="1785960"/>
            <a:ext cx="2642760" cy="2383200"/>
          </a:xfrm>
          <a:prstGeom prst="rect">
            <a:avLst/>
          </a:prstGeom>
          <a:ln w="9360">
            <a:noFill/>
          </a:ln>
        </p:spPr>
      </p:pic>
    </p:spTree>
  </p:cSld>
  <p:clrMapOvr>
    <a:masterClrMapping/>
  </p:clrMapOvr>
  <p:transition>
    <p:wipe dir="u"/>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 calcmode="lin" valueType="num">
                                      <p:cBhvr additive="repl">
                                        <p:cTn id="7" dur="500" fill="hold"/>
                                        <p:tgtEl>
                                          <p:spTgt spid="250"/>
                                        </p:tgtEl>
                                        <p:attrNameLst>
                                          <p:attrName>ppt_x</p:attrName>
                                        </p:attrNameLst>
                                      </p:cBhvr>
                                      <p:tavLst>
                                        <p:tav tm="0">
                                          <p:val>
                                            <p:strVal val="#ppt_x"/>
                                          </p:val>
                                        </p:tav>
                                        <p:tav tm="100000">
                                          <p:val>
                                            <p:strVal val="#ppt_x"/>
                                          </p:val>
                                        </p:tav>
                                      </p:tavLst>
                                    </p:anim>
                                    <p:anim calcmode="lin" valueType="num">
                                      <p:cBhvr additive="repl">
                                        <p:cTn id="8"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extShape 1"/>
          <p:cNvSpPr txBox="1"/>
          <p:nvPr/>
        </p:nvSpPr>
        <p:spPr>
          <a:xfrm>
            <a:off x="142920" y="928800"/>
            <a:ext cx="8572320" cy="5035320"/>
          </a:xfrm>
          <a:prstGeom prst="rect">
            <a:avLst/>
          </a:prstGeom>
          <a:noFill/>
          <a:ln>
            <a:noFill/>
          </a:ln>
        </p:spPr>
        <p:txBody>
          <a:bodyPr lIns="90000" tIns="45000" rIns="90000" bIns="45000"/>
          <a:lstStyle/>
          <a:p>
            <a:pPr>
              <a:lnSpc>
                <a:spcPct val="100000"/>
              </a:lnSpc>
            </a:pPr>
            <a:endParaRPr/>
          </a:p>
          <a:p>
            <a:pPr algn="ctr">
              <a:lnSpc>
                <a:spcPct val="100000"/>
              </a:lnSpc>
            </a:pPr>
            <a:r>
              <a:rPr lang="es-VE" sz="2400" strike="noStrike">
                <a:solidFill>
                  <a:srgbClr val="000000"/>
                </a:solidFill>
                <a:latin typeface="Tahoma"/>
                <a:ea typeface="Tahoma"/>
              </a:rPr>
              <a:t>“Muchas personas tienen que cumplir penas en recintos inhumanos, caracterizados por el  comercio de armas, drogas, hacinamiento, torturas, ausencia de programas de rehabilitación y crimen organizado que impiden un proceso de inserción en la vida productiva. Las cárceles se han convertido </a:t>
            </a:r>
            <a:r>
              <a:rPr lang="es-VE" sz="2400" i="1" strike="noStrike">
                <a:solidFill>
                  <a:srgbClr val="000000"/>
                </a:solidFill>
                <a:latin typeface="Tahoma"/>
                <a:ea typeface="Tahoma"/>
              </a:rPr>
              <a:t>en escuelas para aprender a delinquir</a:t>
            </a:r>
            <a:r>
              <a:rPr lang="es-VE" sz="2400" strike="noStrike">
                <a:solidFill>
                  <a:srgbClr val="000000"/>
                </a:solidFill>
                <a:latin typeface="Tahoma"/>
                <a:ea typeface="Tahoma"/>
              </a:rPr>
              <a:t>” (Aparecida 427) </a:t>
            </a:r>
            <a:endParaRPr/>
          </a:p>
          <a:p>
            <a:pPr>
              <a:lnSpc>
                <a:spcPct val="80000"/>
              </a:lnSpc>
            </a:pPr>
            <a:endParaRPr/>
          </a:p>
        </p:txBody>
      </p:sp>
      <p:pic>
        <p:nvPicPr>
          <p:cNvPr id="253" name="Picture 2"/>
          <p:cNvPicPr/>
          <p:nvPr/>
        </p:nvPicPr>
        <p:blipFill>
          <a:blip r:embed="rId2"/>
          <a:stretch/>
        </p:blipFill>
        <p:spPr>
          <a:xfrm>
            <a:off x="2500200" y="4488120"/>
            <a:ext cx="4285800" cy="1865520"/>
          </a:xfrm>
          <a:prstGeom prst="rect">
            <a:avLst/>
          </a:prstGeom>
          <a:ln>
            <a:noFill/>
          </a:ln>
        </p:spPr>
      </p:pic>
      <p:sp>
        <p:nvSpPr>
          <p:cNvPr id="254" name="CustomShape 2"/>
          <p:cNvSpPr/>
          <p:nvPr/>
        </p:nvSpPr>
        <p:spPr>
          <a:xfrm>
            <a:off x="2391120" y="12564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nl-NL" sz="4100" b="1" strike="noStrike">
                <a:solidFill>
                  <a:srgbClr val="464646"/>
                </a:solidFill>
                <a:latin typeface="Lucida Sans Unicode"/>
              </a:rPr>
              <a:t>Estuve preso…</a:t>
            </a:r>
            <a:endParaRPr/>
          </a:p>
        </p:txBody>
      </p:sp>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Shape 1"/>
          <p:cNvSpPr txBox="1"/>
          <p:nvPr/>
        </p:nvSpPr>
        <p:spPr>
          <a:xfrm>
            <a:off x="1000080" y="428760"/>
            <a:ext cx="8229240" cy="1142640"/>
          </a:xfrm>
          <a:prstGeom prst="rect">
            <a:avLst/>
          </a:prstGeom>
          <a:noFill/>
          <a:ln>
            <a:noFill/>
          </a:ln>
        </p:spPr>
        <p:txBody>
          <a:bodyPr lIns="90000" tIns="45000" rIns="90000" bIns="45000" anchor="ctr"/>
          <a:lstStyle/>
          <a:p>
            <a:pPr>
              <a:lnSpc>
                <a:spcPct val="100000"/>
              </a:lnSpc>
            </a:pPr>
            <a:r>
              <a:rPr lang="es-VE" sz="4100" b="1" strike="noStrike">
                <a:solidFill>
                  <a:srgbClr val="464646"/>
                </a:solidFill>
                <a:latin typeface="Lucida Sans Unicode"/>
              </a:rPr>
              <a:t>Negación de la dignidad…</a:t>
            </a:r>
            <a:endParaRPr/>
          </a:p>
        </p:txBody>
      </p:sp>
      <p:sp>
        <p:nvSpPr>
          <p:cNvPr id="256" name="TextShape 2"/>
          <p:cNvSpPr txBox="1"/>
          <p:nvPr/>
        </p:nvSpPr>
        <p:spPr>
          <a:xfrm>
            <a:off x="324000" y="1130400"/>
            <a:ext cx="4890600" cy="5513040"/>
          </a:xfrm>
          <a:prstGeom prst="rect">
            <a:avLst/>
          </a:prstGeom>
          <a:noFill/>
          <a:ln>
            <a:noFill/>
          </a:ln>
        </p:spPr>
        <p:txBody>
          <a:bodyPr lIns="90000" tIns="45000" rIns="90000" bIns="45000"/>
          <a:lstStyle/>
          <a:p>
            <a:pPr>
              <a:lnSpc>
                <a:spcPct val="100000"/>
              </a:lnSpc>
            </a:pPr>
            <a:endParaRPr/>
          </a:p>
          <a:p>
            <a:pPr algn="ctr">
              <a:lnSpc>
                <a:spcPct val="100000"/>
              </a:lnSpc>
            </a:pPr>
            <a:r>
              <a:rPr lang="es-VE" sz="2400" strike="noStrike">
                <a:solidFill>
                  <a:srgbClr val="000000"/>
                </a:solidFill>
                <a:latin typeface="Tahoma"/>
                <a:ea typeface="Tahoma"/>
              </a:rPr>
              <a:t>“Lamentablemente las condiciones en la que los reos cumplen su pena, no favorecen siempre el respeto de su dignidad. Con frecuencia las prisiones se convierten incluso en escenario de nuevos crímenes” </a:t>
            </a:r>
            <a:endParaRPr/>
          </a:p>
          <a:p>
            <a:pPr algn="ctr">
              <a:lnSpc>
                <a:spcPct val="100000"/>
              </a:lnSpc>
            </a:pPr>
            <a:r>
              <a:rPr lang="es-VE" sz="2400" strike="noStrike">
                <a:solidFill>
                  <a:srgbClr val="000000"/>
                </a:solidFill>
                <a:latin typeface="Tahoma"/>
                <a:ea typeface="Tahoma"/>
              </a:rPr>
              <a:t>(Compendio de la DSI Nº 403). </a:t>
            </a:r>
            <a:endParaRPr/>
          </a:p>
          <a:p>
            <a:pPr>
              <a:lnSpc>
                <a:spcPct val="80000"/>
              </a:lnSpc>
            </a:pPr>
            <a:endParaRPr/>
          </a:p>
        </p:txBody>
      </p:sp>
      <p:pic>
        <p:nvPicPr>
          <p:cNvPr id="257" name="Picture 2"/>
          <p:cNvPicPr/>
          <p:nvPr/>
        </p:nvPicPr>
        <p:blipFill>
          <a:blip r:embed="rId2"/>
          <a:stretch/>
        </p:blipFill>
        <p:spPr>
          <a:xfrm>
            <a:off x="5572080" y="2286000"/>
            <a:ext cx="3116520" cy="2214360"/>
          </a:xfrm>
          <a:prstGeom prst="rect">
            <a:avLst/>
          </a:prstGeom>
          <a:ln>
            <a:noFill/>
          </a:ln>
        </p:spPr>
      </p:pic>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Shape 1"/>
          <p:cNvSpPr txBox="1"/>
          <p:nvPr/>
        </p:nvSpPr>
        <p:spPr>
          <a:xfrm>
            <a:off x="-57600" y="-675360"/>
            <a:ext cx="8929440" cy="1469520"/>
          </a:xfrm>
          <a:prstGeom prst="rect">
            <a:avLst/>
          </a:prstGeom>
          <a:noFill/>
          <a:ln>
            <a:noFill/>
          </a:ln>
        </p:spPr>
        <p:txBody>
          <a:bodyPr lIns="90000" tIns="45000" rIns="90000" bIns="45000" anchor="b"/>
          <a:lstStyle/>
          <a:p>
            <a:pPr algn="ctr">
              <a:lnSpc>
                <a:spcPct val="100000"/>
              </a:lnSpc>
            </a:pPr>
            <a:r>
              <a:rPr lang="es-VE" sz="3600" b="1" strike="noStrike">
                <a:solidFill>
                  <a:srgbClr val="464646"/>
                </a:solidFill>
                <a:latin typeface="Lucida Sans Unicode"/>
              </a:rPr>
              <a:t>Ecología Integral</a:t>
            </a:r>
            <a:endParaRPr/>
          </a:p>
        </p:txBody>
      </p:sp>
      <p:sp>
        <p:nvSpPr>
          <p:cNvPr id="259" name="CustomShape 2"/>
          <p:cNvSpPr/>
          <p:nvPr/>
        </p:nvSpPr>
        <p:spPr>
          <a:xfrm>
            <a:off x="395640" y="1196640"/>
            <a:ext cx="5760360" cy="374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400" strike="noStrike">
                <a:solidFill>
                  <a:srgbClr val="000000"/>
                </a:solidFill>
                <a:latin typeface="Calibri"/>
              </a:rPr>
              <a:t>“</a:t>
            </a:r>
            <a:r>
              <a:rPr lang="nl-NL" sz="2400" strike="noStrike">
                <a:solidFill>
                  <a:srgbClr val="000000"/>
                </a:solidFill>
                <a:latin typeface="Tahoma"/>
              </a:rPr>
              <a:t>No hay dos crisis separadas, una ambiental y otra social, sino una sola y compleja crisis socio-ambiental. Las líneas para la solución requieren una aproximación integral para combatir la pobreza, para devolver la dignidad a los excluidos y, al mismo tiempo, para cuidar la naturaleza” </a:t>
            </a:r>
            <a:endParaRPr/>
          </a:p>
          <a:p>
            <a:pPr algn="ctr">
              <a:lnSpc>
                <a:spcPct val="100000"/>
              </a:lnSpc>
            </a:pPr>
            <a:endParaRPr/>
          </a:p>
          <a:p>
            <a:pPr algn="ctr">
              <a:lnSpc>
                <a:spcPct val="100000"/>
              </a:lnSpc>
            </a:pPr>
            <a:r>
              <a:rPr lang="nl-NL" sz="2400" strike="noStrike">
                <a:solidFill>
                  <a:srgbClr val="000000"/>
                </a:solidFill>
                <a:latin typeface="Tahoma"/>
              </a:rPr>
              <a:t>(Laudato Sii 139)</a:t>
            </a:r>
            <a:endParaRPr/>
          </a:p>
        </p:txBody>
      </p:sp>
      <p:pic>
        <p:nvPicPr>
          <p:cNvPr id="260" name="Picture 2"/>
          <p:cNvPicPr/>
          <p:nvPr/>
        </p:nvPicPr>
        <p:blipFill>
          <a:blip r:embed="rId3"/>
          <a:stretch/>
        </p:blipFill>
        <p:spPr>
          <a:xfrm>
            <a:off x="6311520" y="1829520"/>
            <a:ext cx="2724840" cy="1887120"/>
          </a:xfrm>
          <a:prstGeom prst="rect">
            <a:avLst/>
          </a:prstGeom>
          <a:ln w="63360">
            <a:solidFill>
              <a:srgbClr val="333333"/>
            </a:solidFill>
            <a:rou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 calcmode="lin" valueType="num">
                                      <p:cBhvr additive="repl">
                                        <p:cTn id="7" dur="500" fill="hold"/>
                                        <p:tgtEl>
                                          <p:spTgt spid="259"/>
                                        </p:tgtEl>
                                        <p:attrNameLst>
                                          <p:attrName>ppt_x</p:attrName>
                                        </p:attrNameLst>
                                      </p:cBhvr>
                                      <p:tavLst>
                                        <p:tav tm="0">
                                          <p:val>
                                            <p:strVal val="#ppt_x"/>
                                          </p:val>
                                        </p:tav>
                                        <p:tav tm="100000">
                                          <p:val>
                                            <p:strVal val="#ppt_x"/>
                                          </p:val>
                                        </p:tav>
                                      </p:tavLst>
                                    </p:anim>
                                    <p:anim calcmode="lin" valueType="num">
                                      <p:cBhvr additive="repl">
                                        <p:cTn id="8" dur="500" fill="hold"/>
                                        <p:tgtEl>
                                          <p:spTgt spid="2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1"/>
          <p:cNvSpPr txBox="1"/>
          <p:nvPr/>
        </p:nvSpPr>
        <p:spPr>
          <a:xfrm>
            <a:off x="179640" y="-603360"/>
            <a:ext cx="8929440" cy="1469520"/>
          </a:xfrm>
          <a:prstGeom prst="rect">
            <a:avLst/>
          </a:prstGeom>
          <a:noFill/>
          <a:ln>
            <a:noFill/>
          </a:ln>
        </p:spPr>
        <p:txBody>
          <a:bodyPr lIns="90000" tIns="45000" rIns="90000" bIns="45000" anchor="b"/>
          <a:lstStyle/>
          <a:p>
            <a:pPr algn="ctr">
              <a:lnSpc>
                <a:spcPct val="100000"/>
              </a:lnSpc>
            </a:pPr>
            <a:r>
              <a:rPr lang="es-VE" sz="3600" b="1" strike="noStrike">
                <a:solidFill>
                  <a:srgbClr val="464646"/>
                </a:solidFill>
                <a:latin typeface="Lucida Sans Unicode"/>
              </a:rPr>
              <a:t>Sociedad consumista</a:t>
            </a:r>
            <a:endParaRPr/>
          </a:p>
        </p:txBody>
      </p:sp>
      <p:sp>
        <p:nvSpPr>
          <p:cNvPr id="262" name="CustomShape 2"/>
          <p:cNvSpPr/>
          <p:nvPr/>
        </p:nvSpPr>
        <p:spPr>
          <a:xfrm>
            <a:off x="323640" y="1124640"/>
            <a:ext cx="5328720" cy="392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800" strike="noStrike">
                <a:solidFill>
                  <a:srgbClr val="000000"/>
                </a:solidFill>
                <a:latin typeface="Calibri"/>
              </a:rPr>
              <a:t>“El ritmo de consumo, de desperdicio y de alteración del ambiente ha superado las posibilidades del planeta, de tal manera que el estilo de vida actual, por ser insostenible, sólo puede terminar en catástrofe” </a:t>
            </a:r>
            <a:endParaRPr/>
          </a:p>
          <a:p>
            <a:pPr algn="ctr">
              <a:lnSpc>
                <a:spcPct val="100000"/>
              </a:lnSpc>
            </a:pPr>
            <a:endParaRPr/>
          </a:p>
          <a:p>
            <a:pPr algn="ctr">
              <a:lnSpc>
                <a:spcPct val="100000"/>
              </a:lnSpc>
            </a:pPr>
            <a:r>
              <a:rPr lang="nl-NL" sz="2800" strike="noStrike">
                <a:solidFill>
                  <a:srgbClr val="000000"/>
                </a:solidFill>
                <a:latin typeface="Calibri"/>
              </a:rPr>
              <a:t>(Laudato Sii 161)</a:t>
            </a:r>
            <a:endParaRPr/>
          </a:p>
        </p:txBody>
      </p:sp>
      <p:pic>
        <p:nvPicPr>
          <p:cNvPr id="263" name="Picture 2"/>
          <p:cNvPicPr/>
          <p:nvPr/>
        </p:nvPicPr>
        <p:blipFill>
          <a:blip r:embed="rId3"/>
          <a:stretch/>
        </p:blipFill>
        <p:spPr>
          <a:xfrm>
            <a:off x="5954760" y="1772640"/>
            <a:ext cx="2722320" cy="2496600"/>
          </a:xfrm>
          <a:prstGeom prst="rect">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 calcmode="lin" valueType="num">
                                      <p:cBhvr additive="repl">
                                        <p:cTn id="7" dur="500" fill="hold"/>
                                        <p:tgtEl>
                                          <p:spTgt spid="262"/>
                                        </p:tgtEl>
                                        <p:attrNameLst>
                                          <p:attrName>ppt_x</p:attrName>
                                        </p:attrNameLst>
                                      </p:cBhvr>
                                      <p:tavLst>
                                        <p:tav tm="0">
                                          <p:val>
                                            <p:strVal val="#ppt_x"/>
                                          </p:val>
                                        </p:tav>
                                        <p:tav tm="100000">
                                          <p:val>
                                            <p:strVal val="#ppt_x"/>
                                          </p:val>
                                        </p:tav>
                                      </p:tavLst>
                                    </p:anim>
                                    <p:anim calcmode="lin" valueType="num">
                                      <p:cBhvr additive="repl">
                                        <p:cTn id="8" dur="500" fill="hold"/>
                                        <p:tgtEl>
                                          <p:spTgt spid="2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Shape 1"/>
          <p:cNvSpPr txBox="1"/>
          <p:nvPr/>
        </p:nvSpPr>
        <p:spPr>
          <a:xfrm>
            <a:off x="-108360" y="-603360"/>
            <a:ext cx="8929440" cy="1469520"/>
          </a:xfrm>
          <a:prstGeom prst="rect">
            <a:avLst/>
          </a:prstGeom>
          <a:noFill/>
          <a:ln>
            <a:noFill/>
          </a:ln>
        </p:spPr>
        <p:txBody>
          <a:bodyPr lIns="90000" tIns="45000" rIns="90000" bIns="45000" anchor="b"/>
          <a:lstStyle/>
          <a:p>
            <a:pPr algn="ctr">
              <a:lnSpc>
                <a:spcPct val="100000"/>
              </a:lnSpc>
            </a:pPr>
            <a:r>
              <a:rPr lang="es-VE" sz="4000" b="1" strike="noStrike">
                <a:solidFill>
                  <a:srgbClr val="464646"/>
                </a:solidFill>
                <a:latin typeface="Lucida Sans Unicode"/>
              </a:rPr>
              <a:t>Iglesia pobre </a:t>
            </a:r>
            <a:endParaRPr/>
          </a:p>
        </p:txBody>
      </p:sp>
      <p:sp>
        <p:nvSpPr>
          <p:cNvPr id="265" name="CustomShape 2"/>
          <p:cNvSpPr/>
          <p:nvPr/>
        </p:nvSpPr>
        <p:spPr>
          <a:xfrm>
            <a:off x="291240" y="1205640"/>
            <a:ext cx="835272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3200" strike="noStrike">
                <a:solidFill>
                  <a:srgbClr val="000000"/>
                </a:solidFill>
                <a:latin typeface="Tahoma"/>
                <a:ea typeface="Tahoma"/>
              </a:rPr>
              <a:t>Francisco sentencia con gran claridad y fuerza: </a:t>
            </a:r>
            <a:r>
              <a:rPr lang="nl-NL" sz="3200" b="1" strike="noStrike">
                <a:solidFill>
                  <a:srgbClr val="000000"/>
                </a:solidFill>
                <a:latin typeface="Tahoma"/>
                <a:ea typeface="Tahoma"/>
              </a:rPr>
              <a:t>“</a:t>
            </a:r>
            <a:r>
              <a:rPr lang="nl-NL" sz="3200" b="1" u="sng" strike="noStrike">
                <a:solidFill>
                  <a:srgbClr val="000000"/>
                </a:solidFill>
                <a:latin typeface="Tahoma"/>
                <a:ea typeface="Tahoma"/>
              </a:rPr>
              <a:t>QUIERO UNA IGLESIA POBRE PARA LOS POBRES</a:t>
            </a:r>
            <a:r>
              <a:rPr lang="nl-NL" sz="3200" b="1" strike="noStrike">
                <a:solidFill>
                  <a:srgbClr val="000000"/>
                </a:solidFill>
                <a:latin typeface="Tahoma"/>
                <a:ea typeface="Tahoma"/>
              </a:rPr>
              <a:t>” </a:t>
            </a:r>
            <a:r>
              <a:rPr lang="nl-NL" sz="3200" strike="noStrike">
                <a:solidFill>
                  <a:srgbClr val="000000"/>
                </a:solidFill>
                <a:latin typeface="Tahoma"/>
                <a:ea typeface="Tahoma"/>
              </a:rPr>
              <a:t>(EG 198)</a:t>
            </a:r>
            <a:endParaRPr/>
          </a:p>
        </p:txBody>
      </p:sp>
      <p:pic>
        <p:nvPicPr>
          <p:cNvPr id="266" name="Picture 5"/>
          <p:cNvPicPr/>
          <p:nvPr/>
        </p:nvPicPr>
        <p:blipFill>
          <a:blip r:embed="rId3"/>
          <a:stretch/>
        </p:blipFill>
        <p:spPr>
          <a:xfrm>
            <a:off x="4657680" y="3358080"/>
            <a:ext cx="2097360" cy="1632960"/>
          </a:xfrm>
          <a:prstGeom prst="rect">
            <a:avLst/>
          </a:prstGeom>
          <a:ln w="9360">
            <a:noFill/>
          </a:ln>
        </p:spPr>
      </p:pic>
      <p:pic>
        <p:nvPicPr>
          <p:cNvPr id="267" name="Picture 6"/>
          <p:cNvPicPr/>
          <p:nvPr/>
        </p:nvPicPr>
        <p:blipFill>
          <a:blip r:embed="rId4"/>
          <a:stretch/>
        </p:blipFill>
        <p:spPr>
          <a:xfrm>
            <a:off x="2633040" y="3380760"/>
            <a:ext cx="2097360" cy="1632960"/>
          </a:xfrm>
          <a:prstGeom prst="rect">
            <a:avLst/>
          </a:prstGeom>
          <a:ln w="9360">
            <a:noFill/>
          </a:ln>
        </p:spPr>
      </p:pic>
      <p:pic>
        <p:nvPicPr>
          <p:cNvPr id="268" name="Picture 7"/>
          <p:cNvPicPr/>
          <p:nvPr/>
        </p:nvPicPr>
        <p:blipFill>
          <a:blip r:embed="rId5"/>
          <a:stretch/>
        </p:blipFill>
        <p:spPr>
          <a:xfrm>
            <a:off x="945000" y="3380760"/>
            <a:ext cx="2068560" cy="1610280"/>
          </a:xfrm>
          <a:prstGeom prst="rect">
            <a:avLst/>
          </a:prstGeom>
          <a:ln w="9360">
            <a:noFill/>
          </a:ln>
        </p:spPr>
      </p:pic>
      <p:pic>
        <p:nvPicPr>
          <p:cNvPr id="269" name="Picture 8"/>
          <p:cNvPicPr/>
          <p:nvPr/>
        </p:nvPicPr>
        <p:blipFill>
          <a:blip r:embed="rId6"/>
          <a:stretch/>
        </p:blipFill>
        <p:spPr>
          <a:xfrm>
            <a:off x="6716880" y="3380760"/>
            <a:ext cx="1193400" cy="1610280"/>
          </a:xfrm>
          <a:prstGeom prst="rect">
            <a:avLst/>
          </a:prstGeom>
          <a:ln w="9360">
            <a:noFill/>
          </a:ln>
        </p:spPr>
      </p:pic>
      <p:sp>
        <p:nvSpPr>
          <p:cNvPr id="270" name="Line 3"/>
          <p:cNvSpPr/>
          <p:nvPr/>
        </p:nvSpPr>
        <p:spPr>
          <a:xfrm>
            <a:off x="997560" y="4991040"/>
            <a:ext cx="6886080" cy="0"/>
          </a:xfrm>
          <a:prstGeom prst="line">
            <a:avLst/>
          </a:prstGeom>
          <a:ln w="76320">
            <a:solidFill>
              <a:srgbClr val="DDDDDD"/>
            </a:solidFill>
            <a:round/>
          </a:ln>
        </p:spPr>
      </p:sp>
      <p:sp>
        <p:nvSpPr>
          <p:cNvPr id="271" name="Line 4"/>
          <p:cNvSpPr/>
          <p:nvPr/>
        </p:nvSpPr>
        <p:spPr>
          <a:xfrm>
            <a:off x="1024560" y="3212640"/>
            <a:ext cx="6886080" cy="0"/>
          </a:xfrm>
          <a:prstGeom prst="line">
            <a:avLst/>
          </a:prstGeom>
          <a:ln w="76320">
            <a:solidFill>
              <a:srgbClr val="DDDDDD"/>
            </a:solidFill>
            <a:round/>
          </a:ln>
        </p:spPr>
      </p:sp>
    </p:spTree>
  </p:cSld>
  <p:clrMapOvr>
    <a:masterClrMapping/>
  </p:clrMapOvr>
  <p:transition>
    <p:wipe dir="u"/>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additive="repl">
                                        <p:cTn id="7" dur="500" fill="hold"/>
                                        <p:tgtEl>
                                          <p:spTgt spid="265"/>
                                        </p:tgtEl>
                                        <p:attrNameLst>
                                          <p:attrName>ppt_x</p:attrName>
                                        </p:attrNameLst>
                                      </p:cBhvr>
                                      <p:tavLst>
                                        <p:tav tm="0">
                                          <p:val>
                                            <p:strVal val="#ppt_x"/>
                                          </p:val>
                                        </p:tav>
                                        <p:tav tm="100000">
                                          <p:val>
                                            <p:strVal val="#ppt_x"/>
                                          </p:val>
                                        </p:tav>
                                      </p:tavLst>
                                    </p:anim>
                                    <p:anim calcmode="lin" valueType="num">
                                      <p:cBhvr additive="repl">
                                        <p:cTn id="8" dur="500" fill="hold"/>
                                        <p:tgtEl>
                                          <p:spTgt spid="2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3286080" y="5813280"/>
            <a:ext cx="4142880" cy="98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nl-NL" sz="5900" strike="noStrike">
                <a:solidFill>
                  <a:srgbClr val="FFFFFF"/>
                </a:solidFill>
                <a:latin typeface="Lucida Sans Unicode"/>
              </a:rPr>
              <a:t>SEVEN UP</a:t>
            </a:r>
            <a:endParaRPr/>
          </a:p>
        </p:txBody>
      </p:sp>
      <p:pic>
        <p:nvPicPr>
          <p:cNvPr id="188" name="Picture 2"/>
          <p:cNvPicPr/>
          <p:nvPr/>
        </p:nvPicPr>
        <p:blipFill>
          <a:blip r:embed="rId2"/>
          <a:stretch/>
        </p:blipFill>
        <p:spPr>
          <a:xfrm>
            <a:off x="500040" y="857160"/>
            <a:ext cx="8094240" cy="4642920"/>
          </a:xfrm>
          <a:prstGeom prst="rect">
            <a:avLst/>
          </a:prstGeom>
          <a:ln>
            <a:noFill/>
          </a:ln>
        </p:spPr>
      </p:pic>
      <p:sp>
        <p:nvSpPr>
          <p:cNvPr id="189" name="CustomShape 2"/>
          <p:cNvSpPr/>
          <p:nvPr/>
        </p:nvSpPr>
        <p:spPr>
          <a:xfrm>
            <a:off x="2195640" y="4581360"/>
            <a:ext cx="6948000" cy="861480"/>
          </a:xfrm>
          <a:custGeom>
            <a:avLst/>
            <a:gdLst/>
            <a:ahLst/>
            <a:cxnLst/>
            <a:rect l="0" t="0" r="r" b="b"/>
            <a:pathLst>
              <a:path w="21601" h="21601">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lnTo>
                  <a:pt x="8100" y="2700"/>
                </a:lnTo>
                <a:lnTo>
                  <a:pt x="5400" y="2700"/>
                </a:lnTo>
                <a:lnTo>
                  <a:pt x="5400" y="18900"/>
                </a:lnTo>
                <a:lnTo>
                  <a:pt x="5400" y="2700"/>
                </a:lnTo>
                <a:lnTo>
                  <a:pt x="8100" y="0"/>
                </a:lnTo>
                <a:lnTo>
                  <a:pt x="13500" y="2700"/>
                </a:lnTo>
                <a:lnTo>
                  <a:pt x="16200" y="2700"/>
                </a:lnTo>
                <a:lnTo>
                  <a:pt x="16200" y="18900"/>
                </a:lnTo>
                <a:lnTo>
                  <a:pt x="16200" y="2700"/>
                </a:lnTo>
                <a:lnTo>
                  <a:pt x="13500" y="0"/>
                </a:lnTo>
              </a:path>
            </a:pathLst>
          </a:custGeom>
          <a:solidFill>
            <a:srgbClr val="FFFFCC"/>
          </a:solidFill>
          <a:ln w="9360">
            <a:solidFill>
              <a:srgbClr val="000000"/>
            </a:solidFill>
            <a:miter/>
          </a:ln>
          <a:effectLst>
            <a:outerShdw dist="107763" dir="2700000" algn="ctr" rotWithShape="0">
              <a:srgbClr val="808080"/>
            </a:outerShdw>
          </a:effectLst>
        </p:spPr>
        <p:style>
          <a:lnRef idx="0">
            <a:scrgbClr r="0" g="0" b="0"/>
          </a:lnRef>
          <a:fillRef idx="0">
            <a:scrgbClr r="0" g="0" b="0"/>
          </a:fillRef>
          <a:effectRef idx="0">
            <a:scrgbClr r="0" g="0" b="0"/>
          </a:effectRef>
          <a:fontRef idx="minor"/>
        </p:style>
      </p:sp>
      <p:pic>
        <p:nvPicPr>
          <p:cNvPr id="190" name="Picture 4"/>
          <p:cNvPicPr/>
          <p:nvPr/>
        </p:nvPicPr>
        <p:blipFill>
          <a:blip r:embed="rId3"/>
          <a:stretch/>
        </p:blipFill>
        <p:spPr>
          <a:xfrm>
            <a:off x="500040" y="5143680"/>
            <a:ext cx="6643440" cy="57600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9" presetClass="entr"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dissolve">
                                      <p:cBhvr additive="repl">
                                        <p:cTn id="7" dur="5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Shape 1"/>
          <p:cNvSpPr txBox="1"/>
          <p:nvPr/>
        </p:nvSpPr>
        <p:spPr>
          <a:xfrm>
            <a:off x="-108360" y="-747360"/>
            <a:ext cx="8929440" cy="1469520"/>
          </a:xfrm>
          <a:prstGeom prst="rect">
            <a:avLst/>
          </a:prstGeom>
          <a:noFill/>
          <a:ln>
            <a:noFill/>
          </a:ln>
        </p:spPr>
        <p:txBody>
          <a:bodyPr lIns="90000" tIns="45000" rIns="90000" bIns="45000" anchor="b"/>
          <a:lstStyle/>
          <a:p>
            <a:pPr algn="ctr">
              <a:lnSpc>
                <a:spcPct val="100000"/>
              </a:lnSpc>
            </a:pPr>
            <a:r>
              <a:rPr lang="es-VE" sz="3600" b="1" strike="noStrike">
                <a:solidFill>
                  <a:srgbClr val="464646"/>
                </a:solidFill>
                <a:latin typeface="Lucida Sans Unicode"/>
              </a:rPr>
              <a:t>Opción por los pobres</a:t>
            </a:r>
            <a:endParaRPr/>
          </a:p>
        </p:txBody>
      </p:sp>
      <p:sp>
        <p:nvSpPr>
          <p:cNvPr id="273" name="CustomShape 2"/>
          <p:cNvSpPr/>
          <p:nvPr/>
        </p:nvSpPr>
        <p:spPr>
          <a:xfrm>
            <a:off x="571320" y="1428840"/>
            <a:ext cx="5531040" cy="22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800" strike="noStrike">
                <a:solidFill>
                  <a:srgbClr val="000000"/>
                </a:solidFill>
                <a:latin typeface="Tahoma"/>
                <a:ea typeface="Tahoma"/>
              </a:rPr>
              <a:t>“Nadie debería decir que se mantiene lejos de los pobres porque sus opciones de vida implican prestar más atención a otros asuntos” (EG  201)</a:t>
            </a:r>
            <a:endParaRPr/>
          </a:p>
        </p:txBody>
      </p:sp>
      <p:pic>
        <p:nvPicPr>
          <p:cNvPr id="274" name="Picture 4"/>
          <p:cNvPicPr/>
          <p:nvPr/>
        </p:nvPicPr>
        <p:blipFill>
          <a:blip r:embed="rId3"/>
          <a:stretch/>
        </p:blipFill>
        <p:spPr>
          <a:xfrm rot="642600">
            <a:off x="6424560" y="1715760"/>
            <a:ext cx="2136960" cy="2759040"/>
          </a:xfrm>
          <a:prstGeom prst="rect">
            <a:avLst/>
          </a:prstGeom>
          <a:ln w="9360">
            <a:noFill/>
          </a:ln>
        </p:spPr>
      </p:pic>
    </p:spTree>
  </p:cSld>
  <p:clrMapOvr>
    <a:masterClrMapping/>
  </p:clrMapOvr>
  <p:transition>
    <p:wipe dir="u"/>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 calcmode="lin" valueType="num">
                                      <p:cBhvr additive="repl">
                                        <p:cTn id="7" dur="500" fill="hold"/>
                                        <p:tgtEl>
                                          <p:spTgt spid="273"/>
                                        </p:tgtEl>
                                        <p:attrNameLst>
                                          <p:attrName>ppt_x</p:attrName>
                                        </p:attrNameLst>
                                      </p:cBhvr>
                                      <p:tavLst>
                                        <p:tav tm="0">
                                          <p:val>
                                            <p:strVal val="#ppt_x"/>
                                          </p:val>
                                        </p:tav>
                                        <p:tav tm="100000">
                                          <p:val>
                                            <p:strVal val="#ppt_x"/>
                                          </p:val>
                                        </p:tav>
                                      </p:tavLst>
                                    </p:anim>
                                    <p:anim calcmode="lin" valueType="num">
                                      <p:cBhvr additive="repl">
                                        <p:cTn id="8" dur="500" fill="hold"/>
                                        <p:tgtEl>
                                          <p:spTgt spid="2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Shape 1"/>
          <p:cNvSpPr txBox="1"/>
          <p:nvPr/>
        </p:nvSpPr>
        <p:spPr>
          <a:xfrm>
            <a:off x="-108360" y="-747360"/>
            <a:ext cx="8929440" cy="1469520"/>
          </a:xfrm>
          <a:prstGeom prst="rect">
            <a:avLst/>
          </a:prstGeom>
          <a:noFill/>
          <a:ln>
            <a:noFill/>
          </a:ln>
        </p:spPr>
        <p:txBody>
          <a:bodyPr lIns="90000" tIns="45000" rIns="90000" bIns="45000" anchor="b"/>
          <a:lstStyle/>
          <a:p>
            <a:pPr algn="ctr">
              <a:lnSpc>
                <a:spcPct val="100000"/>
              </a:lnSpc>
            </a:pPr>
            <a:r>
              <a:rPr lang="es-VE" sz="3600" b="1" strike="noStrike">
                <a:solidFill>
                  <a:srgbClr val="464646"/>
                </a:solidFill>
                <a:latin typeface="Lucida Sans Unicode"/>
              </a:rPr>
              <a:t>Dimensión de la Fe cristológica</a:t>
            </a:r>
            <a:endParaRPr/>
          </a:p>
        </p:txBody>
      </p:sp>
      <p:sp>
        <p:nvSpPr>
          <p:cNvPr id="276" name="CustomShape 2"/>
          <p:cNvSpPr/>
          <p:nvPr/>
        </p:nvSpPr>
        <p:spPr>
          <a:xfrm>
            <a:off x="683640" y="851400"/>
            <a:ext cx="76323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400" strike="noStrike">
                <a:solidFill>
                  <a:srgbClr val="000000"/>
                </a:solidFill>
                <a:latin typeface="Tahoma"/>
                <a:ea typeface="Tahoma"/>
              </a:rPr>
              <a:t>“Para la Iglesia la </a:t>
            </a:r>
            <a:r>
              <a:rPr lang="nl-NL" sz="2400" b="1" strike="noStrike">
                <a:solidFill>
                  <a:srgbClr val="000000"/>
                </a:solidFill>
                <a:latin typeface="Tahoma"/>
                <a:ea typeface="Tahoma"/>
              </a:rPr>
              <a:t>OPCIÓN POR LOS POBRES ES UNA CATEGORÍA TEOLÓGICA </a:t>
            </a:r>
            <a:r>
              <a:rPr lang="nl-NL" sz="2400" strike="noStrike">
                <a:solidFill>
                  <a:srgbClr val="000000"/>
                </a:solidFill>
                <a:latin typeface="Tahoma"/>
                <a:ea typeface="Tahoma"/>
              </a:rPr>
              <a:t>antes que cultural, sociológica, política o filosófica”  (EG 198)</a:t>
            </a:r>
            <a:endParaRPr/>
          </a:p>
        </p:txBody>
      </p:sp>
      <p:sp>
        <p:nvSpPr>
          <p:cNvPr id="277" name="CustomShape 3"/>
          <p:cNvSpPr/>
          <p:nvPr/>
        </p:nvSpPr>
        <p:spPr>
          <a:xfrm>
            <a:off x="3429000" y="2857320"/>
            <a:ext cx="517608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400" strike="noStrike">
                <a:solidFill>
                  <a:srgbClr val="000000"/>
                </a:solidFill>
                <a:latin typeface="Tahoma"/>
                <a:ea typeface="Tahoma"/>
              </a:rPr>
              <a:t>“</a:t>
            </a:r>
            <a:r>
              <a:rPr lang="nl-NL" sz="2400" b="1" strike="noStrike">
                <a:solidFill>
                  <a:srgbClr val="000000"/>
                </a:solidFill>
                <a:latin typeface="Tahoma"/>
                <a:ea typeface="Tahoma"/>
              </a:rPr>
              <a:t>ESTÁ IMPLÍCITA EN LA FE CRISTOLÓGICA</a:t>
            </a:r>
            <a:r>
              <a:rPr lang="nl-NL" sz="2400" strike="noStrike">
                <a:solidFill>
                  <a:srgbClr val="000000"/>
                </a:solidFill>
                <a:latin typeface="Tahoma"/>
                <a:ea typeface="Tahoma"/>
              </a:rPr>
              <a:t>” (EG 198)</a:t>
            </a:r>
            <a:endParaRPr/>
          </a:p>
        </p:txBody>
      </p:sp>
      <p:pic>
        <p:nvPicPr>
          <p:cNvPr id="278" name="Picture 1"/>
          <p:cNvPicPr/>
          <p:nvPr/>
        </p:nvPicPr>
        <p:blipFill>
          <a:blip r:embed="rId3"/>
          <a:stretch/>
        </p:blipFill>
        <p:spPr>
          <a:xfrm rot="20226000">
            <a:off x="1186560" y="2375280"/>
            <a:ext cx="1825200" cy="2300760"/>
          </a:xfrm>
          <a:prstGeom prst="rect">
            <a:avLst/>
          </a:prstGeom>
          <a:ln>
            <a:noFill/>
          </a:ln>
        </p:spPr>
      </p:pic>
    </p:spTree>
  </p:cSld>
  <p:clrMapOvr>
    <a:masterClrMapping/>
  </p:clrMapOvr>
  <p:transition>
    <p:wipe dir="u"/>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 calcmode="lin" valueType="num">
                                      <p:cBhvr additive="repl">
                                        <p:cTn id="7" dur="500" fill="hold"/>
                                        <p:tgtEl>
                                          <p:spTgt spid="276"/>
                                        </p:tgtEl>
                                        <p:attrNameLst>
                                          <p:attrName>ppt_x</p:attrName>
                                        </p:attrNameLst>
                                      </p:cBhvr>
                                      <p:tavLst>
                                        <p:tav tm="0">
                                          <p:val>
                                            <p:strVal val="#ppt_x"/>
                                          </p:val>
                                        </p:tav>
                                        <p:tav tm="100000">
                                          <p:val>
                                            <p:strVal val="#ppt_x"/>
                                          </p:val>
                                        </p:tav>
                                      </p:tavLst>
                                    </p:anim>
                                    <p:anim calcmode="lin" valueType="num">
                                      <p:cBhvr additive="repl">
                                        <p:cTn id="8" dur="500" fill="hold"/>
                                        <p:tgtEl>
                                          <p:spTgt spid="2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7"/>
                                        </p:tgtEl>
                                        <p:attrNameLst>
                                          <p:attrName>style.visibility</p:attrName>
                                        </p:attrNameLst>
                                      </p:cBhvr>
                                      <p:to>
                                        <p:strVal val="visible"/>
                                      </p:to>
                                    </p:set>
                                    <p:anim calcmode="lin" valueType="num">
                                      <p:cBhvr additive="repl">
                                        <p:cTn id="13" dur="500" fill="hold"/>
                                        <p:tgtEl>
                                          <p:spTgt spid="277"/>
                                        </p:tgtEl>
                                        <p:attrNameLst>
                                          <p:attrName>ppt_x</p:attrName>
                                        </p:attrNameLst>
                                      </p:cBhvr>
                                      <p:tavLst>
                                        <p:tav tm="0">
                                          <p:val>
                                            <p:strVal val="#ppt_x"/>
                                          </p:val>
                                        </p:tav>
                                        <p:tav tm="100000">
                                          <p:val>
                                            <p:strVal val="#ppt_x"/>
                                          </p:val>
                                        </p:tav>
                                      </p:tavLst>
                                    </p:anim>
                                    <p:anim calcmode="lin" valueType="num">
                                      <p:cBhvr additive="repl">
                                        <p:cTn id="14" dur="500" fill="hold"/>
                                        <p:tgtEl>
                                          <p:spTgt spid="2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extShape 1"/>
          <p:cNvSpPr txBox="1"/>
          <p:nvPr/>
        </p:nvSpPr>
        <p:spPr>
          <a:xfrm>
            <a:off x="-108360" y="-747360"/>
            <a:ext cx="8929440" cy="1469520"/>
          </a:xfrm>
          <a:prstGeom prst="rect">
            <a:avLst/>
          </a:prstGeom>
          <a:noFill/>
          <a:ln>
            <a:noFill/>
          </a:ln>
        </p:spPr>
        <p:txBody>
          <a:bodyPr lIns="90000" tIns="45000" rIns="90000" bIns="45000" anchor="b"/>
          <a:lstStyle/>
          <a:p>
            <a:pPr algn="ctr">
              <a:lnSpc>
                <a:spcPct val="100000"/>
              </a:lnSpc>
            </a:pPr>
            <a:r>
              <a:rPr lang="es-VE" sz="3600" b="1" strike="noStrike">
                <a:solidFill>
                  <a:srgbClr val="464646"/>
                </a:solidFill>
                <a:latin typeface="Lucida Sans Unicode"/>
              </a:rPr>
              <a:t>Estructuras de Pecado</a:t>
            </a:r>
            <a:endParaRPr/>
          </a:p>
        </p:txBody>
      </p:sp>
      <p:sp>
        <p:nvSpPr>
          <p:cNvPr id="280" name="CustomShape 2"/>
          <p:cNvSpPr/>
          <p:nvPr/>
        </p:nvSpPr>
        <p:spPr>
          <a:xfrm>
            <a:off x="539640" y="1058040"/>
            <a:ext cx="6210360" cy="265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400" strike="noStrike">
                <a:solidFill>
                  <a:srgbClr val="000000"/>
                </a:solidFill>
                <a:latin typeface="Tahoma"/>
                <a:ea typeface="Tahoma"/>
              </a:rPr>
              <a:t>“Mientras no se resuelvan radicalmente los problemas de los pobres, renunciando a la autonomía absoluta de los mercados y de la especulación financiera y atacando las </a:t>
            </a:r>
            <a:r>
              <a:rPr lang="nl-NL" sz="2400" b="1" strike="noStrike">
                <a:solidFill>
                  <a:srgbClr val="000000"/>
                </a:solidFill>
                <a:latin typeface="Tahoma"/>
                <a:ea typeface="Tahoma"/>
              </a:rPr>
              <a:t>CAUSAS ESTRUCTURALES DE LA INEQUIDAD</a:t>
            </a:r>
            <a:r>
              <a:rPr lang="nl-NL" sz="2400" strike="noStrike">
                <a:solidFill>
                  <a:srgbClr val="000000"/>
                </a:solidFill>
                <a:latin typeface="Tahoma"/>
                <a:ea typeface="Tahoma"/>
              </a:rPr>
              <a:t>, no se resolverán los problemas del mundo” (EG  202)</a:t>
            </a:r>
            <a:endParaRPr/>
          </a:p>
        </p:txBody>
      </p:sp>
      <p:pic>
        <p:nvPicPr>
          <p:cNvPr id="281" name="Picture 2"/>
          <p:cNvPicPr/>
          <p:nvPr/>
        </p:nvPicPr>
        <p:blipFill>
          <a:blip r:embed="rId3"/>
          <a:stretch/>
        </p:blipFill>
        <p:spPr>
          <a:xfrm>
            <a:off x="6821280" y="2205000"/>
            <a:ext cx="2142720" cy="2799000"/>
          </a:xfrm>
          <a:prstGeom prst="rect">
            <a:avLst/>
          </a:prstGeom>
          <a:ln>
            <a:noFill/>
          </a:ln>
        </p:spPr>
      </p:pic>
    </p:spTree>
  </p:cSld>
  <p:clrMapOvr>
    <a:masterClrMapping/>
  </p:clrMapOvr>
  <p:transition spd="med">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 calcmode="lin" valueType="num">
                                      <p:cBhvr additive="repl">
                                        <p:cTn id="7" dur="500" fill="hold"/>
                                        <p:tgtEl>
                                          <p:spTgt spid="280"/>
                                        </p:tgtEl>
                                        <p:attrNameLst>
                                          <p:attrName>ppt_x</p:attrName>
                                        </p:attrNameLst>
                                      </p:cBhvr>
                                      <p:tavLst>
                                        <p:tav tm="0">
                                          <p:val>
                                            <p:strVal val="#ppt_x"/>
                                          </p:val>
                                        </p:tav>
                                        <p:tav tm="100000">
                                          <p:val>
                                            <p:strVal val="#ppt_x"/>
                                          </p:val>
                                        </p:tav>
                                      </p:tavLst>
                                    </p:anim>
                                    <p:anim calcmode="lin" valueType="num">
                                      <p:cBhvr additive="repl">
                                        <p:cTn id="8"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Shape 1"/>
          <p:cNvSpPr txBox="1"/>
          <p:nvPr/>
        </p:nvSpPr>
        <p:spPr>
          <a:xfrm>
            <a:off x="-108360" y="-489240"/>
            <a:ext cx="8929440" cy="1469520"/>
          </a:xfrm>
          <a:prstGeom prst="rect">
            <a:avLst/>
          </a:prstGeom>
          <a:noFill/>
          <a:ln>
            <a:noFill/>
          </a:ln>
        </p:spPr>
        <p:txBody>
          <a:bodyPr lIns="90000" tIns="45000" rIns="90000" bIns="45000" anchor="b"/>
          <a:lstStyle/>
          <a:p>
            <a:pPr algn="ctr">
              <a:lnSpc>
                <a:spcPct val="100000"/>
              </a:lnSpc>
            </a:pPr>
            <a:r>
              <a:rPr lang="es-VE" sz="3600" b="1" strike="noStrike">
                <a:solidFill>
                  <a:srgbClr val="464646"/>
                </a:solidFill>
                <a:latin typeface="Lucida Sans Unicode"/>
              </a:rPr>
              <a:t>Testigos</a:t>
            </a:r>
            <a:endParaRPr/>
          </a:p>
        </p:txBody>
      </p:sp>
      <p:sp>
        <p:nvSpPr>
          <p:cNvPr id="283" name="CustomShape 2"/>
          <p:cNvSpPr/>
          <p:nvPr/>
        </p:nvSpPr>
        <p:spPr>
          <a:xfrm>
            <a:off x="827640" y="1124640"/>
            <a:ext cx="7488360" cy="22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800" strike="noStrike">
                <a:solidFill>
                  <a:srgbClr val="000000"/>
                </a:solidFill>
                <a:latin typeface="Tahoma"/>
                <a:ea typeface="Tahoma"/>
              </a:rPr>
              <a:t>“Jesús quiere evangelizadores que anuncien la Buena Noticia </a:t>
            </a:r>
            <a:r>
              <a:rPr lang="nl-NL" sz="2800" b="1" strike="noStrike">
                <a:solidFill>
                  <a:srgbClr val="000000"/>
                </a:solidFill>
                <a:latin typeface="Tahoma"/>
                <a:ea typeface="Tahoma"/>
              </a:rPr>
              <a:t>NO SÓLO CON PALABRAS SINO SOBRE TODO CON UNA VIDA</a:t>
            </a:r>
            <a:r>
              <a:rPr lang="nl-NL" sz="2800" strike="noStrike">
                <a:solidFill>
                  <a:srgbClr val="000000"/>
                </a:solidFill>
                <a:latin typeface="Tahoma"/>
                <a:ea typeface="Tahoma"/>
              </a:rPr>
              <a:t> que se ha transfigurado en la presencia de Dios” (EG 259)</a:t>
            </a:r>
            <a:endParaRPr/>
          </a:p>
        </p:txBody>
      </p:sp>
      <p:pic>
        <p:nvPicPr>
          <p:cNvPr id="284" name="Picture 2"/>
          <p:cNvPicPr/>
          <p:nvPr/>
        </p:nvPicPr>
        <p:blipFill>
          <a:blip r:embed="rId3"/>
          <a:stretch/>
        </p:blipFill>
        <p:spPr>
          <a:xfrm>
            <a:off x="5809320" y="3213000"/>
            <a:ext cx="2866680" cy="1599840"/>
          </a:xfrm>
          <a:prstGeom prst="rect">
            <a:avLst/>
          </a:prstGeom>
          <a:ln>
            <a:noFill/>
          </a:ln>
        </p:spPr>
      </p:pic>
    </p:spTree>
  </p:cSld>
  <p:clrMapOvr>
    <a:masterClrMapping/>
  </p:clrMapOvr>
  <p:transition spd="slow">
    <p:wipe dir="r"/>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repl">
                                        <p:cTn id="7" dur="500" fill="hold"/>
                                        <p:tgtEl>
                                          <p:spTgt spid="283"/>
                                        </p:tgtEl>
                                        <p:attrNameLst>
                                          <p:attrName>ppt_x</p:attrName>
                                        </p:attrNameLst>
                                      </p:cBhvr>
                                      <p:tavLst>
                                        <p:tav tm="0">
                                          <p:val>
                                            <p:strVal val="#ppt_x"/>
                                          </p:val>
                                        </p:tav>
                                        <p:tav tm="100000">
                                          <p:val>
                                            <p:strVal val="#ppt_x"/>
                                          </p:val>
                                        </p:tav>
                                      </p:tavLst>
                                    </p:anim>
                                    <p:anim calcmode="lin" valueType="num">
                                      <p:cBhvr additive="repl">
                                        <p:cTn id="8" dur="500" fill="hold"/>
                                        <p:tgtEl>
                                          <p:spTgt spid="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extShape 1"/>
          <p:cNvSpPr txBox="1"/>
          <p:nvPr/>
        </p:nvSpPr>
        <p:spPr>
          <a:xfrm>
            <a:off x="457200" y="-41400"/>
            <a:ext cx="8229240" cy="1235160"/>
          </a:xfrm>
          <a:prstGeom prst="rect">
            <a:avLst/>
          </a:prstGeom>
          <a:noFill/>
          <a:ln>
            <a:noFill/>
          </a:ln>
        </p:spPr>
        <p:txBody>
          <a:bodyPr lIns="90000" tIns="45000" rIns="90000" bIns="45000" anchor="ctr"/>
          <a:lstStyle/>
          <a:p>
            <a:pPr algn="ctr">
              <a:lnSpc>
                <a:spcPct val="100000"/>
              </a:lnSpc>
            </a:pPr>
            <a:r>
              <a:rPr lang="es-VE" sz="3500" b="1" strike="noStrike">
                <a:solidFill>
                  <a:srgbClr val="464646"/>
                </a:solidFill>
                <a:latin typeface="Lucida Sans Unicode"/>
              </a:rPr>
              <a:t>Las claves de Francisco</a:t>
            </a:r>
            <a:endParaRPr/>
          </a:p>
        </p:txBody>
      </p:sp>
      <p:sp>
        <p:nvSpPr>
          <p:cNvPr id="286" name="CustomShape 2"/>
          <p:cNvSpPr/>
          <p:nvPr/>
        </p:nvSpPr>
        <p:spPr>
          <a:xfrm>
            <a:off x="-1693440" y="1196640"/>
            <a:ext cx="6337080" cy="5472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buFont typeface="StarSymbol"/>
              <a:buChar char=""/>
            </a:pPr>
            <a:r>
              <a:rPr lang="nl-NL" sz="3000" b="1" strike="noStrike">
                <a:solidFill>
                  <a:srgbClr val="000000"/>
                </a:solidFill>
                <a:latin typeface="Lucida Sans Unicode"/>
              </a:rPr>
              <a:t> Primeriar</a:t>
            </a:r>
            <a:endParaRPr/>
          </a:p>
        </p:txBody>
      </p:sp>
      <p:sp>
        <p:nvSpPr>
          <p:cNvPr id="287" name="CustomShape 3"/>
          <p:cNvSpPr/>
          <p:nvPr/>
        </p:nvSpPr>
        <p:spPr>
          <a:xfrm>
            <a:off x="-792720" y="2874960"/>
            <a:ext cx="5076360" cy="5472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buFont typeface="StarSymbol"/>
              <a:buChar char=""/>
            </a:pPr>
            <a:r>
              <a:rPr lang="nl-NL" sz="3000" strike="noStrike">
                <a:solidFill>
                  <a:srgbClr val="000000"/>
                </a:solidFill>
                <a:latin typeface="Lucida Sans Unicode"/>
              </a:rPr>
              <a:t> </a:t>
            </a:r>
            <a:r>
              <a:rPr lang="nl-NL" sz="3000" b="1" strike="noStrike">
                <a:solidFill>
                  <a:srgbClr val="000000"/>
                </a:solidFill>
                <a:latin typeface="Lucida Sans Unicode"/>
              </a:rPr>
              <a:t>Acompañar</a:t>
            </a:r>
            <a:endParaRPr/>
          </a:p>
        </p:txBody>
      </p:sp>
      <p:sp>
        <p:nvSpPr>
          <p:cNvPr id="288" name="CustomShape 4"/>
          <p:cNvSpPr/>
          <p:nvPr/>
        </p:nvSpPr>
        <p:spPr>
          <a:xfrm>
            <a:off x="-1548720" y="2061000"/>
            <a:ext cx="6624360" cy="5472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buFont typeface="StarSymbol"/>
              <a:buChar char=""/>
            </a:pPr>
            <a:r>
              <a:rPr lang="nl-NL" sz="3000" b="1" strike="noStrike">
                <a:solidFill>
                  <a:srgbClr val="000000"/>
                </a:solidFill>
                <a:latin typeface="Lucida Sans Unicode"/>
              </a:rPr>
              <a:t> Involucrarse</a:t>
            </a:r>
            <a:endParaRPr/>
          </a:p>
        </p:txBody>
      </p:sp>
      <p:sp>
        <p:nvSpPr>
          <p:cNvPr id="289" name="CustomShape 5"/>
          <p:cNvSpPr/>
          <p:nvPr/>
        </p:nvSpPr>
        <p:spPr>
          <a:xfrm>
            <a:off x="-1620720" y="3738960"/>
            <a:ext cx="6624360" cy="5472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buFont typeface="StarSymbol"/>
              <a:buChar char=""/>
            </a:pPr>
            <a:r>
              <a:rPr lang="nl-NL" sz="3000" b="1" strike="noStrike">
                <a:solidFill>
                  <a:srgbClr val="000000"/>
                </a:solidFill>
                <a:latin typeface="Lucida Sans Unicode"/>
              </a:rPr>
              <a:t> Fructificar</a:t>
            </a:r>
            <a:endParaRPr/>
          </a:p>
        </p:txBody>
      </p:sp>
      <p:sp>
        <p:nvSpPr>
          <p:cNvPr id="290" name="CustomShape 6"/>
          <p:cNvSpPr/>
          <p:nvPr/>
        </p:nvSpPr>
        <p:spPr>
          <a:xfrm>
            <a:off x="-1836720" y="4603320"/>
            <a:ext cx="6624360" cy="5472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buFont typeface="StarSymbol"/>
              <a:buChar char=""/>
            </a:pPr>
            <a:r>
              <a:rPr lang="nl-NL" sz="3000" b="1" strike="noStrike">
                <a:solidFill>
                  <a:srgbClr val="000000"/>
                </a:solidFill>
                <a:latin typeface="Lucida Sans Unicode"/>
              </a:rPr>
              <a:t> Festejar</a:t>
            </a:r>
            <a:endParaRPr/>
          </a:p>
        </p:txBody>
      </p:sp>
      <p:pic>
        <p:nvPicPr>
          <p:cNvPr id="291" name="Picture 2"/>
          <p:cNvPicPr/>
          <p:nvPr/>
        </p:nvPicPr>
        <p:blipFill>
          <a:blip r:embed="rId3"/>
          <a:stretch/>
        </p:blipFill>
        <p:spPr>
          <a:xfrm>
            <a:off x="4249800" y="1409040"/>
            <a:ext cx="3490200" cy="3193560"/>
          </a:xfrm>
          <a:prstGeom prst="rect">
            <a:avLst/>
          </a:prstGeom>
          <a:ln>
            <a:noFill/>
          </a:ln>
        </p:spPr>
      </p:pic>
    </p:spTree>
  </p:cSld>
  <p:clrMapOvr>
    <a:masterClrMapping/>
  </p:clrMapOvr>
  <p:transition>
    <p:wipe dir="u"/>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 calcmode="lin" valueType="num">
                                      <p:cBhvr additive="repl">
                                        <p:cTn id="7" dur="500" fill="hold"/>
                                        <p:tgtEl>
                                          <p:spTgt spid="286"/>
                                        </p:tgtEl>
                                        <p:attrNameLst>
                                          <p:attrName>ppt_x</p:attrName>
                                        </p:attrNameLst>
                                      </p:cBhvr>
                                      <p:tavLst>
                                        <p:tav tm="0">
                                          <p:val>
                                            <p:strVal val="#ppt_x"/>
                                          </p:val>
                                        </p:tav>
                                        <p:tav tm="100000">
                                          <p:val>
                                            <p:strVal val="#ppt_x"/>
                                          </p:val>
                                        </p:tav>
                                      </p:tavLst>
                                    </p:anim>
                                    <p:anim calcmode="lin" valueType="num">
                                      <p:cBhvr additive="repl">
                                        <p:cTn id="8" dur="500" fill="hold"/>
                                        <p:tgtEl>
                                          <p:spTgt spid="2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8"/>
                                        </p:tgtEl>
                                        <p:attrNameLst>
                                          <p:attrName>style.visibility</p:attrName>
                                        </p:attrNameLst>
                                      </p:cBhvr>
                                      <p:to>
                                        <p:strVal val="visible"/>
                                      </p:to>
                                    </p:set>
                                    <p:anim calcmode="lin" valueType="num">
                                      <p:cBhvr additive="repl">
                                        <p:cTn id="13" dur="500" fill="hold"/>
                                        <p:tgtEl>
                                          <p:spTgt spid="288"/>
                                        </p:tgtEl>
                                        <p:attrNameLst>
                                          <p:attrName>ppt_x</p:attrName>
                                        </p:attrNameLst>
                                      </p:cBhvr>
                                      <p:tavLst>
                                        <p:tav tm="0">
                                          <p:val>
                                            <p:strVal val="#ppt_x"/>
                                          </p:val>
                                        </p:tav>
                                        <p:tav tm="100000">
                                          <p:val>
                                            <p:strVal val="#ppt_x"/>
                                          </p:val>
                                        </p:tav>
                                      </p:tavLst>
                                    </p:anim>
                                    <p:anim calcmode="lin" valueType="num">
                                      <p:cBhvr additive="repl">
                                        <p:cTn id="14" dur="500" fill="hold"/>
                                        <p:tgtEl>
                                          <p:spTgt spid="2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7"/>
                                        </p:tgtEl>
                                        <p:attrNameLst>
                                          <p:attrName>style.visibility</p:attrName>
                                        </p:attrNameLst>
                                      </p:cBhvr>
                                      <p:to>
                                        <p:strVal val="visible"/>
                                      </p:to>
                                    </p:set>
                                    <p:anim calcmode="lin" valueType="num">
                                      <p:cBhvr additive="repl">
                                        <p:cTn id="19" dur="500" fill="hold"/>
                                        <p:tgtEl>
                                          <p:spTgt spid="287"/>
                                        </p:tgtEl>
                                        <p:attrNameLst>
                                          <p:attrName>ppt_x</p:attrName>
                                        </p:attrNameLst>
                                      </p:cBhvr>
                                      <p:tavLst>
                                        <p:tav tm="0">
                                          <p:val>
                                            <p:strVal val="#ppt_x"/>
                                          </p:val>
                                        </p:tav>
                                        <p:tav tm="100000">
                                          <p:val>
                                            <p:strVal val="#ppt_x"/>
                                          </p:val>
                                        </p:tav>
                                      </p:tavLst>
                                    </p:anim>
                                    <p:anim calcmode="lin" valueType="num">
                                      <p:cBhvr additive="repl">
                                        <p:cTn id="20" dur="500" fill="hold"/>
                                        <p:tgtEl>
                                          <p:spTgt spid="28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9"/>
                                        </p:tgtEl>
                                        <p:attrNameLst>
                                          <p:attrName>style.visibility</p:attrName>
                                        </p:attrNameLst>
                                      </p:cBhvr>
                                      <p:to>
                                        <p:strVal val="visible"/>
                                      </p:to>
                                    </p:set>
                                    <p:anim calcmode="lin" valueType="num">
                                      <p:cBhvr additive="repl">
                                        <p:cTn id="25" dur="500" fill="hold"/>
                                        <p:tgtEl>
                                          <p:spTgt spid="289"/>
                                        </p:tgtEl>
                                        <p:attrNameLst>
                                          <p:attrName>ppt_x</p:attrName>
                                        </p:attrNameLst>
                                      </p:cBhvr>
                                      <p:tavLst>
                                        <p:tav tm="0">
                                          <p:val>
                                            <p:strVal val="#ppt_x"/>
                                          </p:val>
                                        </p:tav>
                                        <p:tav tm="100000">
                                          <p:val>
                                            <p:strVal val="#ppt_x"/>
                                          </p:val>
                                        </p:tav>
                                      </p:tavLst>
                                    </p:anim>
                                    <p:anim calcmode="lin" valueType="num">
                                      <p:cBhvr additive="repl">
                                        <p:cTn id="26" dur="500" fill="hold"/>
                                        <p:tgtEl>
                                          <p:spTgt spid="28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90"/>
                                        </p:tgtEl>
                                        <p:attrNameLst>
                                          <p:attrName>style.visibility</p:attrName>
                                        </p:attrNameLst>
                                      </p:cBhvr>
                                      <p:to>
                                        <p:strVal val="visible"/>
                                      </p:to>
                                    </p:set>
                                    <p:anim calcmode="lin" valueType="num">
                                      <p:cBhvr additive="repl">
                                        <p:cTn id="31" dur="500" fill="hold"/>
                                        <p:tgtEl>
                                          <p:spTgt spid="290"/>
                                        </p:tgtEl>
                                        <p:attrNameLst>
                                          <p:attrName>ppt_x</p:attrName>
                                        </p:attrNameLst>
                                      </p:cBhvr>
                                      <p:tavLst>
                                        <p:tav tm="0">
                                          <p:val>
                                            <p:strVal val="#ppt_x"/>
                                          </p:val>
                                        </p:tav>
                                        <p:tav tm="100000">
                                          <p:val>
                                            <p:strVal val="#ppt_x"/>
                                          </p:val>
                                        </p:tav>
                                      </p:tavLst>
                                    </p:anim>
                                    <p:anim calcmode="lin" valueType="num">
                                      <p:cBhvr additive="repl">
                                        <p:cTn id="32" dur="500" fill="hold"/>
                                        <p:tgtEl>
                                          <p:spTgt spid="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extShape 1"/>
          <p:cNvSpPr txBox="1"/>
          <p:nvPr/>
        </p:nvSpPr>
        <p:spPr>
          <a:xfrm>
            <a:off x="-108360" y="-489240"/>
            <a:ext cx="8929440" cy="1469520"/>
          </a:xfrm>
          <a:prstGeom prst="rect">
            <a:avLst/>
          </a:prstGeom>
          <a:noFill/>
          <a:ln>
            <a:noFill/>
          </a:ln>
        </p:spPr>
        <p:txBody>
          <a:bodyPr lIns="90000" tIns="45000" rIns="90000" bIns="45000" anchor="b"/>
          <a:lstStyle/>
          <a:p>
            <a:pPr algn="ctr">
              <a:lnSpc>
                <a:spcPct val="100000"/>
              </a:lnSpc>
            </a:pPr>
            <a:r>
              <a:rPr lang="es-VE" sz="3600" b="1" strike="noStrike">
                <a:solidFill>
                  <a:srgbClr val="464646"/>
                </a:solidFill>
                <a:latin typeface="Lucida Sans Unicode"/>
              </a:rPr>
              <a:t>Primeriar</a:t>
            </a:r>
            <a:endParaRPr/>
          </a:p>
        </p:txBody>
      </p:sp>
      <p:sp>
        <p:nvSpPr>
          <p:cNvPr id="293" name="CustomShape 2"/>
          <p:cNvSpPr/>
          <p:nvPr/>
        </p:nvSpPr>
        <p:spPr>
          <a:xfrm>
            <a:off x="395640" y="980640"/>
            <a:ext cx="5400360" cy="265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a:p>
          <a:p>
            <a:pPr algn="ctr">
              <a:lnSpc>
                <a:spcPct val="100000"/>
              </a:lnSpc>
            </a:pPr>
            <a:r>
              <a:rPr lang="nl-NL" sz="2400" strike="noStrike">
                <a:solidFill>
                  <a:srgbClr val="000000"/>
                </a:solidFill>
                <a:latin typeface="Tahoma"/>
                <a:ea typeface="Tahoma"/>
              </a:rPr>
              <a:t>“Sabe adelantarse, </a:t>
            </a:r>
            <a:r>
              <a:rPr lang="nl-NL" sz="2400" b="1" strike="noStrike">
                <a:solidFill>
                  <a:srgbClr val="000000"/>
                </a:solidFill>
                <a:latin typeface="Tahoma"/>
                <a:ea typeface="Tahoma"/>
              </a:rPr>
              <a:t>TOMAR LA INICIATIVA</a:t>
            </a:r>
            <a:r>
              <a:rPr lang="nl-NL" sz="2400" strike="noStrike">
                <a:solidFill>
                  <a:srgbClr val="000000"/>
                </a:solidFill>
                <a:latin typeface="Tahoma"/>
                <a:ea typeface="Tahoma"/>
              </a:rPr>
              <a:t> sin miedo, salir al encuentro, buscar a </a:t>
            </a:r>
            <a:r>
              <a:rPr lang="nl-NL" sz="2400" b="1" strike="noStrike">
                <a:solidFill>
                  <a:srgbClr val="000000"/>
                </a:solidFill>
                <a:latin typeface="Tahoma"/>
                <a:ea typeface="Tahoma"/>
              </a:rPr>
              <a:t>LOS LEJANOS </a:t>
            </a:r>
            <a:r>
              <a:rPr lang="nl-NL" sz="2400" strike="noStrike">
                <a:solidFill>
                  <a:srgbClr val="000000"/>
                </a:solidFill>
                <a:latin typeface="Tahoma"/>
                <a:ea typeface="Tahoma"/>
              </a:rPr>
              <a:t>y llegar a los cruces de los caminos para invitar a </a:t>
            </a:r>
            <a:r>
              <a:rPr lang="nl-NL" sz="2400" b="1" strike="noStrike">
                <a:solidFill>
                  <a:srgbClr val="000000"/>
                </a:solidFill>
                <a:latin typeface="Tahoma"/>
                <a:ea typeface="Tahoma"/>
              </a:rPr>
              <a:t>LOS EXCLUIDOS”</a:t>
            </a:r>
            <a:r>
              <a:rPr lang="nl-NL" sz="2400" strike="noStrike">
                <a:solidFill>
                  <a:srgbClr val="000000"/>
                </a:solidFill>
                <a:latin typeface="Tahoma"/>
                <a:ea typeface="Tahoma"/>
              </a:rPr>
              <a:t> (EG 24)</a:t>
            </a:r>
            <a:endParaRPr/>
          </a:p>
          <a:p>
            <a:pPr>
              <a:lnSpc>
                <a:spcPct val="100000"/>
              </a:lnSpc>
            </a:pPr>
            <a:r>
              <a:rPr lang="nl-NL" sz="2400" strike="noStrike">
                <a:solidFill>
                  <a:srgbClr val="000000"/>
                </a:solidFill>
                <a:latin typeface="Lucida Sans Unicode"/>
                <a:ea typeface="Tahoma"/>
              </a:rPr>
              <a:t> </a:t>
            </a:r>
            <a:endParaRPr/>
          </a:p>
        </p:txBody>
      </p:sp>
      <p:pic>
        <p:nvPicPr>
          <p:cNvPr id="294" name="Picture 3"/>
          <p:cNvPicPr/>
          <p:nvPr/>
        </p:nvPicPr>
        <p:blipFill>
          <a:blip r:embed="rId3"/>
          <a:stretch/>
        </p:blipFill>
        <p:spPr>
          <a:xfrm>
            <a:off x="6125040" y="3101760"/>
            <a:ext cx="2695320" cy="1695240"/>
          </a:xfrm>
          <a:prstGeom prst="rect">
            <a:avLst/>
          </a:prstGeom>
          <a:ln>
            <a:noFill/>
          </a:ln>
        </p:spPr>
      </p:pic>
    </p:spTree>
  </p:cSld>
  <p:clrMapOvr>
    <a:masterClrMapping/>
  </p:clrMapOvr>
  <p:transition spd="slow">
    <p:wipe dir="r"/>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additive="repl">
                                        <p:cTn id="7" dur="500" fill="hold"/>
                                        <p:tgtEl>
                                          <p:spTgt spid="293"/>
                                        </p:tgtEl>
                                        <p:attrNameLst>
                                          <p:attrName>ppt_x</p:attrName>
                                        </p:attrNameLst>
                                      </p:cBhvr>
                                      <p:tavLst>
                                        <p:tav tm="0">
                                          <p:val>
                                            <p:strVal val="#ppt_x"/>
                                          </p:val>
                                        </p:tav>
                                        <p:tav tm="100000">
                                          <p:val>
                                            <p:strVal val="#ppt_x"/>
                                          </p:val>
                                        </p:tav>
                                      </p:tavLst>
                                    </p:anim>
                                    <p:anim calcmode="lin" valueType="num">
                                      <p:cBhvr additive="repl">
                                        <p:cTn id="8" dur="500" fill="hold"/>
                                        <p:tgtEl>
                                          <p:spTgt spid="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xtShape 1"/>
          <p:cNvSpPr txBox="1"/>
          <p:nvPr/>
        </p:nvSpPr>
        <p:spPr>
          <a:xfrm>
            <a:off x="-108360" y="-489240"/>
            <a:ext cx="8929440" cy="1469520"/>
          </a:xfrm>
          <a:prstGeom prst="rect">
            <a:avLst/>
          </a:prstGeom>
          <a:noFill/>
          <a:ln>
            <a:noFill/>
          </a:ln>
        </p:spPr>
        <p:txBody>
          <a:bodyPr lIns="90000" tIns="45000" rIns="90000" bIns="45000" anchor="b"/>
          <a:lstStyle/>
          <a:p>
            <a:pPr algn="ctr">
              <a:lnSpc>
                <a:spcPct val="100000"/>
              </a:lnSpc>
            </a:pPr>
            <a:r>
              <a:rPr lang="es-VE" sz="3600" b="1" strike="noStrike">
                <a:solidFill>
                  <a:srgbClr val="464646"/>
                </a:solidFill>
                <a:latin typeface="Lucida Sans Unicode"/>
              </a:rPr>
              <a:t>Involucrarse</a:t>
            </a:r>
            <a:endParaRPr/>
          </a:p>
        </p:txBody>
      </p:sp>
      <p:sp>
        <p:nvSpPr>
          <p:cNvPr id="296" name="CustomShape 2"/>
          <p:cNvSpPr/>
          <p:nvPr/>
        </p:nvSpPr>
        <p:spPr>
          <a:xfrm>
            <a:off x="251640" y="980640"/>
            <a:ext cx="5904360" cy="411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400" strike="noStrike">
                <a:solidFill>
                  <a:srgbClr val="000000"/>
                </a:solidFill>
                <a:latin typeface="Tahoma"/>
                <a:ea typeface="Tahoma"/>
              </a:rPr>
              <a:t>“La comunidad evangelizadora </a:t>
            </a:r>
            <a:r>
              <a:rPr lang="nl-NL" sz="2400" b="1" strike="noStrike">
                <a:solidFill>
                  <a:srgbClr val="000000"/>
                </a:solidFill>
                <a:latin typeface="Tahoma"/>
                <a:ea typeface="Tahoma"/>
              </a:rPr>
              <a:t>SE METE CON OBRAS Y GESTOS EN LA VIDA COTIDIANA</a:t>
            </a:r>
            <a:r>
              <a:rPr lang="nl-NL" sz="2400" strike="noStrike">
                <a:solidFill>
                  <a:srgbClr val="000000"/>
                </a:solidFill>
                <a:latin typeface="Tahoma"/>
                <a:ea typeface="Tahoma"/>
              </a:rPr>
              <a:t> de los demás, achica distancias, se abaja hasta la humillación si es necesario, y asume la vida humana, </a:t>
            </a:r>
            <a:r>
              <a:rPr lang="nl-NL" sz="2400" b="1" strike="noStrike">
                <a:solidFill>
                  <a:srgbClr val="000000"/>
                </a:solidFill>
                <a:latin typeface="Tahoma"/>
                <a:ea typeface="Tahoma"/>
              </a:rPr>
              <a:t>TOCANDO LA CARNE SUFRIENTE DE CRISTO EN EL PUEBLO”</a:t>
            </a:r>
            <a:r>
              <a:rPr lang="nl-NL" sz="2400" strike="noStrike">
                <a:solidFill>
                  <a:srgbClr val="000000"/>
                </a:solidFill>
                <a:latin typeface="Tahoma"/>
                <a:ea typeface="Tahoma"/>
              </a:rPr>
              <a:t> (EG 24)</a:t>
            </a:r>
            <a:endParaRPr/>
          </a:p>
          <a:p>
            <a:pPr algn="ctr">
              <a:lnSpc>
                <a:spcPct val="100000"/>
              </a:lnSpc>
            </a:pPr>
            <a:endParaRPr/>
          </a:p>
          <a:p>
            <a:pPr algn="ctr">
              <a:lnSpc>
                <a:spcPct val="100000"/>
              </a:lnSpc>
            </a:pPr>
            <a:r>
              <a:rPr lang="nl-NL" sz="2400" strike="noStrike">
                <a:solidFill>
                  <a:srgbClr val="000000"/>
                </a:solidFill>
                <a:latin typeface="Tahoma"/>
                <a:ea typeface="Tahoma"/>
              </a:rPr>
              <a:t>“Los evangelizadores </a:t>
            </a:r>
            <a:r>
              <a:rPr lang="nl-NL" sz="2400" b="1" strike="noStrike">
                <a:solidFill>
                  <a:srgbClr val="000000"/>
                </a:solidFill>
                <a:latin typeface="Tahoma"/>
                <a:ea typeface="Tahoma"/>
              </a:rPr>
              <a:t>TIENEN OLOR A OVEJA</a:t>
            </a:r>
            <a:r>
              <a:rPr lang="nl-NL" sz="2400" strike="noStrike">
                <a:solidFill>
                  <a:srgbClr val="000000"/>
                </a:solidFill>
                <a:latin typeface="Tahoma"/>
                <a:ea typeface="Tahoma"/>
              </a:rPr>
              <a:t>, y éstas escuchan su voz” </a:t>
            </a:r>
            <a:endParaRPr/>
          </a:p>
          <a:p>
            <a:pPr algn="ctr">
              <a:lnSpc>
                <a:spcPct val="100000"/>
              </a:lnSpc>
            </a:pPr>
            <a:r>
              <a:rPr lang="nl-NL" sz="2400" strike="noStrike">
                <a:solidFill>
                  <a:srgbClr val="000000"/>
                </a:solidFill>
                <a:latin typeface="Tahoma"/>
                <a:ea typeface="Tahoma"/>
              </a:rPr>
              <a:t>(EG 24).</a:t>
            </a:r>
            <a:endParaRPr/>
          </a:p>
        </p:txBody>
      </p:sp>
      <p:pic>
        <p:nvPicPr>
          <p:cNvPr id="297" name="Picture 2"/>
          <p:cNvPicPr/>
          <p:nvPr/>
        </p:nvPicPr>
        <p:blipFill>
          <a:blip r:embed="rId3"/>
          <a:stretch/>
        </p:blipFill>
        <p:spPr>
          <a:xfrm>
            <a:off x="6251040" y="1845000"/>
            <a:ext cx="2857320" cy="1807920"/>
          </a:xfrm>
          <a:prstGeom prst="rect">
            <a:avLst/>
          </a:prstGeom>
          <a:ln>
            <a:noFill/>
          </a:ln>
        </p:spPr>
      </p:pic>
    </p:spTree>
  </p:cSld>
  <p:clrMapOvr>
    <a:masterClrMapping/>
  </p:clrMapOvr>
  <p:transition spd="slow">
    <p:wipe dir="r"/>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 calcmode="lin" valueType="num">
                                      <p:cBhvr additive="repl">
                                        <p:cTn id="7" dur="500" fill="hold"/>
                                        <p:tgtEl>
                                          <p:spTgt spid="296"/>
                                        </p:tgtEl>
                                        <p:attrNameLst>
                                          <p:attrName>ppt_x</p:attrName>
                                        </p:attrNameLst>
                                      </p:cBhvr>
                                      <p:tavLst>
                                        <p:tav tm="0">
                                          <p:val>
                                            <p:strVal val="#ppt_x"/>
                                          </p:val>
                                        </p:tav>
                                        <p:tav tm="100000">
                                          <p:val>
                                            <p:strVal val="#ppt_x"/>
                                          </p:val>
                                        </p:tav>
                                      </p:tavLst>
                                    </p:anim>
                                    <p:anim calcmode="lin" valueType="num">
                                      <p:cBhvr additive="repl">
                                        <p:cTn id="8" dur="500" fill="hold"/>
                                        <p:tgtEl>
                                          <p:spTgt spid="2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Shape 1"/>
          <p:cNvSpPr txBox="1"/>
          <p:nvPr/>
        </p:nvSpPr>
        <p:spPr>
          <a:xfrm>
            <a:off x="-108360" y="-489240"/>
            <a:ext cx="8929440" cy="1469520"/>
          </a:xfrm>
          <a:prstGeom prst="rect">
            <a:avLst/>
          </a:prstGeom>
          <a:noFill/>
          <a:ln>
            <a:noFill/>
          </a:ln>
        </p:spPr>
        <p:txBody>
          <a:bodyPr lIns="90000" tIns="45000" rIns="90000" bIns="45000" anchor="b"/>
          <a:lstStyle/>
          <a:p>
            <a:pPr algn="ctr">
              <a:lnSpc>
                <a:spcPct val="100000"/>
              </a:lnSpc>
            </a:pPr>
            <a:r>
              <a:rPr lang="es-VE" sz="3600" b="1" strike="noStrike">
                <a:solidFill>
                  <a:srgbClr val="464646"/>
                </a:solidFill>
                <a:latin typeface="Lucida Sans Unicode"/>
              </a:rPr>
              <a:t>Acompañar para Fructificar</a:t>
            </a:r>
            <a:endParaRPr/>
          </a:p>
        </p:txBody>
      </p:sp>
      <p:sp>
        <p:nvSpPr>
          <p:cNvPr id="299" name="CustomShape 2"/>
          <p:cNvSpPr/>
          <p:nvPr/>
        </p:nvSpPr>
        <p:spPr>
          <a:xfrm>
            <a:off x="251640" y="1236960"/>
            <a:ext cx="5904360" cy="338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400" b="1" strike="noStrike">
                <a:solidFill>
                  <a:srgbClr val="000000"/>
                </a:solidFill>
                <a:latin typeface="Tahoma"/>
                <a:ea typeface="Tahoma"/>
              </a:rPr>
              <a:t>ACOMPAÑAR</a:t>
            </a:r>
            <a:endParaRPr/>
          </a:p>
          <a:p>
            <a:pPr algn="ctr">
              <a:lnSpc>
                <a:spcPct val="100000"/>
              </a:lnSpc>
            </a:pPr>
            <a:r>
              <a:rPr lang="nl-NL" sz="2400" strike="noStrike">
                <a:solidFill>
                  <a:srgbClr val="000000"/>
                </a:solidFill>
                <a:latin typeface="Tahoma"/>
                <a:ea typeface="Tahoma"/>
              </a:rPr>
              <a:t>“Acompaña a la humanidad en todos sus </a:t>
            </a:r>
            <a:r>
              <a:rPr lang="nl-NL" sz="2400" b="1" strike="noStrike">
                <a:solidFill>
                  <a:srgbClr val="000000"/>
                </a:solidFill>
                <a:latin typeface="Tahoma"/>
                <a:ea typeface="Tahoma"/>
              </a:rPr>
              <a:t>PROCESOS</a:t>
            </a:r>
            <a:r>
              <a:rPr lang="nl-NL" sz="2400" strike="noStrike">
                <a:solidFill>
                  <a:srgbClr val="000000"/>
                </a:solidFill>
                <a:latin typeface="Tahoma"/>
                <a:ea typeface="Tahoma"/>
              </a:rPr>
              <a:t>, por más duros y prolongados que sean” (EG 24)</a:t>
            </a:r>
            <a:endParaRPr/>
          </a:p>
          <a:p>
            <a:pPr algn="ctr">
              <a:lnSpc>
                <a:spcPct val="100000"/>
              </a:lnSpc>
            </a:pPr>
            <a:r>
              <a:rPr lang="nl-NL" sz="2400" b="1" strike="noStrike">
                <a:solidFill>
                  <a:srgbClr val="000000"/>
                </a:solidFill>
                <a:latin typeface="Tahoma"/>
                <a:ea typeface="Tahoma"/>
              </a:rPr>
              <a:t> </a:t>
            </a:r>
            <a:endParaRPr/>
          </a:p>
          <a:p>
            <a:pPr algn="ctr">
              <a:lnSpc>
                <a:spcPct val="100000"/>
              </a:lnSpc>
            </a:pPr>
            <a:r>
              <a:rPr lang="nl-NL" sz="2400" b="1" strike="noStrike">
                <a:solidFill>
                  <a:srgbClr val="000000"/>
                </a:solidFill>
                <a:latin typeface="Tahoma"/>
                <a:ea typeface="Tahoma"/>
              </a:rPr>
              <a:t>FRUCTIFICAR</a:t>
            </a:r>
            <a:endParaRPr/>
          </a:p>
          <a:p>
            <a:pPr algn="ctr">
              <a:lnSpc>
                <a:spcPct val="100000"/>
              </a:lnSpc>
            </a:pPr>
            <a:r>
              <a:rPr lang="nl-NL" sz="2400" strike="noStrike">
                <a:solidFill>
                  <a:srgbClr val="000000"/>
                </a:solidFill>
                <a:latin typeface="Tahoma"/>
                <a:ea typeface="Tahoma"/>
              </a:rPr>
              <a:t>“Encuentra la manera de que la Palabra se encarne en una situación concreta y dé frutos de vida nueva” (EG 24)</a:t>
            </a:r>
            <a:endParaRPr/>
          </a:p>
        </p:txBody>
      </p:sp>
      <p:pic>
        <p:nvPicPr>
          <p:cNvPr id="300" name="Picture 2"/>
          <p:cNvPicPr/>
          <p:nvPr/>
        </p:nvPicPr>
        <p:blipFill>
          <a:blip r:embed="rId3"/>
          <a:stretch/>
        </p:blipFill>
        <p:spPr>
          <a:xfrm>
            <a:off x="6468840" y="1917000"/>
            <a:ext cx="2495160" cy="1828440"/>
          </a:xfrm>
          <a:prstGeom prst="rect">
            <a:avLst/>
          </a:prstGeom>
          <a:ln>
            <a:noFill/>
          </a:ln>
        </p:spPr>
      </p:pic>
    </p:spTree>
  </p:cSld>
  <p:clrMapOvr>
    <a:masterClrMapping/>
  </p:clrMapOvr>
  <p:transition spd="slow">
    <p:wipe dir="r"/>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 calcmode="lin" valueType="num">
                                      <p:cBhvr additive="repl">
                                        <p:cTn id="7" dur="500" fill="hold"/>
                                        <p:tgtEl>
                                          <p:spTgt spid="299"/>
                                        </p:tgtEl>
                                        <p:attrNameLst>
                                          <p:attrName>ppt_x</p:attrName>
                                        </p:attrNameLst>
                                      </p:cBhvr>
                                      <p:tavLst>
                                        <p:tav tm="0">
                                          <p:val>
                                            <p:strVal val="#ppt_x"/>
                                          </p:val>
                                        </p:tav>
                                        <p:tav tm="100000">
                                          <p:val>
                                            <p:strVal val="#ppt_x"/>
                                          </p:val>
                                        </p:tav>
                                      </p:tavLst>
                                    </p:anim>
                                    <p:anim calcmode="lin" valueType="num">
                                      <p:cBhvr additive="repl">
                                        <p:cTn id="8" dur="500" fill="hold"/>
                                        <p:tgtEl>
                                          <p:spTgt spid="2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Shape 1"/>
          <p:cNvSpPr txBox="1"/>
          <p:nvPr/>
        </p:nvSpPr>
        <p:spPr>
          <a:xfrm>
            <a:off x="-108360" y="-489240"/>
            <a:ext cx="8929440" cy="1469520"/>
          </a:xfrm>
          <a:prstGeom prst="rect">
            <a:avLst/>
          </a:prstGeom>
          <a:noFill/>
          <a:ln>
            <a:noFill/>
          </a:ln>
        </p:spPr>
        <p:txBody>
          <a:bodyPr lIns="90000" tIns="45000" rIns="90000" bIns="45000" anchor="b"/>
          <a:lstStyle/>
          <a:p>
            <a:pPr algn="ctr">
              <a:lnSpc>
                <a:spcPct val="100000"/>
              </a:lnSpc>
            </a:pPr>
            <a:r>
              <a:rPr lang="es-VE" sz="3600" b="1" strike="noStrike">
                <a:solidFill>
                  <a:srgbClr val="464646"/>
                </a:solidFill>
                <a:latin typeface="Lucida Sans Unicode"/>
              </a:rPr>
              <a:t>Festejar</a:t>
            </a:r>
            <a:endParaRPr/>
          </a:p>
        </p:txBody>
      </p:sp>
      <p:sp>
        <p:nvSpPr>
          <p:cNvPr id="302" name="CustomShape 2"/>
          <p:cNvSpPr/>
          <p:nvPr/>
        </p:nvSpPr>
        <p:spPr>
          <a:xfrm>
            <a:off x="1043640" y="1236960"/>
            <a:ext cx="69123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400" strike="noStrike">
                <a:solidFill>
                  <a:srgbClr val="000000"/>
                </a:solidFill>
                <a:latin typeface="Tahoma"/>
                <a:ea typeface="Tahoma"/>
              </a:rPr>
              <a:t>“Celebra y festeja cada pequeña victoria, cada paso adelante en la evangelización”  (EG 24)</a:t>
            </a:r>
            <a:endParaRPr/>
          </a:p>
          <a:p>
            <a:pPr>
              <a:lnSpc>
                <a:spcPct val="100000"/>
              </a:lnSpc>
            </a:pPr>
            <a:endParaRPr/>
          </a:p>
        </p:txBody>
      </p:sp>
      <p:sp>
        <p:nvSpPr>
          <p:cNvPr id="303" name="CustomShape 3"/>
          <p:cNvSpPr/>
          <p:nvPr/>
        </p:nvSpPr>
        <p:spPr>
          <a:xfrm>
            <a:off x="4140000" y="2637000"/>
            <a:ext cx="4248000" cy="246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a:p>
          <a:p>
            <a:pPr algn="ctr">
              <a:lnSpc>
                <a:spcPct val="100000"/>
              </a:lnSpc>
            </a:pPr>
            <a:r>
              <a:rPr lang="nl-NL" sz="2400" strike="noStrike">
                <a:solidFill>
                  <a:srgbClr val="000000"/>
                </a:solidFill>
                <a:latin typeface="Tahoma"/>
                <a:ea typeface="Tahoma"/>
              </a:rPr>
              <a:t>“La evangelización gozosa se vuelve belleza en la liturgia en medio de la exigencia diaria de extender el bien” (EG 24).</a:t>
            </a:r>
            <a:endParaRPr/>
          </a:p>
          <a:p>
            <a:pPr>
              <a:lnSpc>
                <a:spcPct val="100000"/>
              </a:lnSpc>
            </a:pPr>
            <a:endParaRPr/>
          </a:p>
        </p:txBody>
      </p:sp>
      <p:pic>
        <p:nvPicPr>
          <p:cNvPr id="304" name="Picture 2"/>
          <p:cNvPicPr/>
          <p:nvPr/>
        </p:nvPicPr>
        <p:blipFill>
          <a:blip r:embed="rId3"/>
          <a:stretch/>
        </p:blipFill>
        <p:spPr>
          <a:xfrm>
            <a:off x="827640" y="2408760"/>
            <a:ext cx="2857320" cy="1944000"/>
          </a:xfrm>
          <a:prstGeom prst="rect">
            <a:avLst/>
          </a:prstGeom>
          <a:ln>
            <a:noFill/>
          </a:ln>
        </p:spPr>
      </p:pic>
    </p:spTree>
  </p:cSld>
  <p:clrMapOvr>
    <a:masterClrMapping/>
  </p:clrMapOvr>
  <p:transition spd="slow">
    <p:wipe dir="r"/>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 calcmode="lin" valueType="num">
                                      <p:cBhvr additive="repl">
                                        <p:cTn id="7" dur="500" fill="hold"/>
                                        <p:tgtEl>
                                          <p:spTgt spid="302"/>
                                        </p:tgtEl>
                                        <p:attrNameLst>
                                          <p:attrName>ppt_x</p:attrName>
                                        </p:attrNameLst>
                                      </p:cBhvr>
                                      <p:tavLst>
                                        <p:tav tm="0">
                                          <p:val>
                                            <p:strVal val="#ppt_x"/>
                                          </p:val>
                                        </p:tav>
                                        <p:tav tm="100000">
                                          <p:val>
                                            <p:strVal val="#ppt_x"/>
                                          </p:val>
                                        </p:tav>
                                      </p:tavLst>
                                    </p:anim>
                                    <p:anim calcmode="lin" valueType="num">
                                      <p:cBhvr additive="repl">
                                        <p:cTn id="8" dur="500" fill="hold"/>
                                        <p:tgtEl>
                                          <p:spTgt spid="3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3"/>
                                        </p:tgtEl>
                                        <p:attrNameLst>
                                          <p:attrName>style.visibility</p:attrName>
                                        </p:attrNameLst>
                                      </p:cBhvr>
                                      <p:to>
                                        <p:strVal val="visible"/>
                                      </p:to>
                                    </p:set>
                                    <p:anim calcmode="lin" valueType="num">
                                      <p:cBhvr additive="repl">
                                        <p:cTn id="13" dur="500" fill="hold"/>
                                        <p:tgtEl>
                                          <p:spTgt spid="303"/>
                                        </p:tgtEl>
                                        <p:attrNameLst>
                                          <p:attrName>ppt_x</p:attrName>
                                        </p:attrNameLst>
                                      </p:cBhvr>
                                      <p:tavLst>
                                        <p:tav tm="0">
                                          <p:val>
                                            <p:strVal val="#ppt_x"/>
                                          </p:val>
                                        </p:tav>
                                        <p:tav tm="100000">
                                          <p:val>
                                            <p:strVal val="#ppt_x"/>
                                          </p:val>
                                        </p:tav>
                                      </p:tavLst>
                                    </p:anim>
                                    <p:anim calcmode="lin" valueType="num">
                                      <p:cBhvr additive="repl">
                                        <p:cTn id="14" dur="500" fill="hold"/>
                                        <p:tgtEl>
                                          <p:spTgt spid="3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extShape 1"/>
          <p:cNvSpPr txBox="1"/>
          <p:nvPr/>
        </p:nvSpPr>
        <p:spPr>
          <a:xfrm>
            <a:off x="-108360" y="-489240"/>
            <a:ext cx="8929440" cy="1469520"/>
          </a:xfrm>
          <a:prstGeom prst="rect">
            <a:avLst/>
          </a:prstGeom>
          <a:noFill/>
          <a:ln>
            <a:noFill/>
          </a:ln>
        </p:spPr>
        <p:txBody>
          <a:bodyPr lIns="90000" tIns="45000" rIns="90000" bIns="45000" anchor="b"/>
          <a:lstStyle/>
          <a:p>
            <a:pPr algn="ctr">
              <a:lnSpc>
                <a:spcPct val="100000"/>
              </a:lnSpc>
            </a:pPr>
            <a:r>
              <a:rPr lang="es-VE" sz="3600" b="1" strike="noStrike">
                <a:solidFill>
                  <a:srgbClr val="464646"/>
                </a:solidFill>
                <a:latin typeface="Lucida Sans Unicode"/>
              </a:rPr>
              <a:t>Portadora de la Alegría del Evangelio</a:t>
            </a:r>
            <a:endParaRPr/>
          </a:p>
        </p:txBody>
      </p:sp>
      <p:sp>
        <p:nvSpPr>
          <p:cNvPr id="306" name="CustomShape 2"/>
          <p:cNvSpPr/>
          <p:nvPr/>
        </p:nvSpPr>
        <p:spPr>
          <a:xfrm>
            <a:off x="179640" y="1196640"/>
            <a:ext cx="6552360" cy="325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600" strike="noStrike">
                <a:solidFill>
                  <a:srgbClr val="000000"/>
                </a:solidFill>
                <a:latin typeface="Tahoma"/>
                <a:ea typeface="Tahoma"/>
              </a:rPr>
              <a:t>“Estrella de la nueva evangelización, ayúdanos a resplandecer en el testimonio de la comunión, del servicio, de la fe ardiente y generosa, de la justicia y el amor a los pobres, para que la </a:t>
            </a:r>
            <a:r>
              <a:rPr lang="nl-NL" sz="2600" b="1" strike="noStrike">
                <a:solidFill>
                  <a:srgbClr val="000000"/>
                </a:solidFill>
                <a:latin typeface="Tahoma"/>
                <a:ea typeface="Tahoma"/>
              </a:rPr>
              <a:t>ALEGRÍA DEL EVANGELIO</a:t>
            </a:r>
            <a:r>
              <a:rPr lang="nl-NL" sz="2600" strike="noStrike">
                <a:solidFill>
                  <a:srgbClr val="000000"/>
                </a:solidFill>
                <a:latin typeface="Tahoma"/>
                <a:ea typeface="Tahoma"/>
              </a:rPr>
              <a:t> llegue hasta los confines de la tierra y ninguna periferia se prive de su luz” (EG 288)</a:t>
            </a:r>
            <a:endParaRPr/>
          </a:p>
        </p:txBody>
      </p:sp>
      <p:pic>
        <p:nvPicPr>
          <p:cNvPr id="307" name="Picture 2"/>
          <p:cNvPicPr/>
          <p:nvPr/>
        </p:nvPicPr>
        <p:blipFill>
          <a:blip r:embed="rId3"/>
          <a:stretch/>
        </p:blipFill>
        <p:spPr>
          <a:xfrm>
            <a:off x="6929640" y="1340640"/>
            <a:ext cx="1818720" cy="2736000"/>
          </a:xfrm>
          <a:prstGeom prst="rect">
            <a:avLst/>
          </a:prstGeom>
          <a:ln>
            <a:noFill/>
          </a:ln>
        </p:spPr>
      </p:pic>
    </p:spTree>
  </p:cSld>
  <p:clrMapOvr>
    <a:masterClrMapping/>
  </p:clrMapOvr>
  <p:transition spd="slow">
    <p:wipe dir="r"/>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 calcmode="lin" valueType="num">
                                      <p:cBhvr additive="repl">
                                        <p:cTn id="7" dur="500" fill="hold"/>
                                        <p:tgtEl>
                                          <p:spTgt spid="306"/>
                                        </p:tgtEl>
                                        <p:attrNameLst>
                                          <p:attrName>ppt_x</p:attrName>
                                        </p:attrNameLst>
                                      </p:cBhvr>
                                      <p:tavLst>
                                        <p:tav tm="0">
                                          <p:val>
                                            <p:strVal val="#ppt_x"/>
                                          </p:val>
                                        </p:tav>
                                        <p:tav tm="100000">
                                          <p:val>
                                            <p:strVal val="#ppt_x"/>
                                          </p:val>
                                        </p:tav>
                                      </p:tavLst>
                                    </p:anim>
                                    <p:anim calcmode="lin" valueType="num">
                                      <p:cBhvr additive="repl">
                                        <p:cTn id="8" dur="500" fill="hold"/>
                                        <p:tgtEl>
                                          <p:spTgt spid="3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2"/>
          <p:cNvPicPr/>
          <p:nvPr/>
        </p:nvPicPr>
        <p:blipFill>
          <a:blip r:embed="rId2"/>
          <a:stretch/>
        </p:blipFill>
        <p:spPr>
          <a:xfrm>
            <a:off x="144360" y="144360"/>
            <a:ext cx="4787640" cy="6713280"/>
          </a:xfrm>
          <a:prstGeom prst="rect">
            <a:avLst/>
          </a:prstGeom>
          <a:ln>
            <a:noFill/>
          </a:ln>
        </p:spPr>
      </p:pic>
      <p:sp>
        <p:nvSpPr>
          <p:cNvPr id="192" name="CustomShape 1"/>
          <p:cNvSpPr/>
          <p:nvPr/>
        </p:nvSpPr>
        <p:spPr>
          <a:xfrm>
            <a:off x="5006880" y="2963880"/>
            <a:ext cx="4136760" cy="928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nl-NL" sz="5500" strike="noStrike">
                <a:solidFill>
                  <a:srgbClr val="000000"/>
                </a:solidFill>
                <a:latin typeface="Century Gothic"/>
              </a:rPr>
              <a:t>ENMANUEL</a:t>
            </a:r>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5" presetClass="entr" presetSubtype="10" fill="hold" nodeType="clickEffect">
                                  <p:stCondLst>
                                    <p:cond delay="0"/>
                                  </p:stCondLst>
                                  <p:childTnLst>
                                    <p:set>
                                      <p:cBhvr>
                                        <p:cTn id="6" dur="1" fill="hold">
                                          <p:stCondLst>
                                            <p:cond delay="0"/>
                                          </p:stCondLst>
                                        </p:cTn>
                                        <p:tgtEl>
                                          <p:spTgt spid="192">
                                            <p:txEl>
                                              <p:pRg st="0" end="9"/>
                                            </p:txEl>
                                          </p:spTgt>
                                        </p:tgtEl>
                                        <p:attrNameLst>
                                          <p:attrName>style.visibility</p:attrName>
                                        </p:attrNameLst>
                                      </p:cBhvr>
                                      <p:to>
                                        <p:strVal val="visible"/>
                                      </p:to>
                                    </p:set>
                                    <p:animEffect transition="in" filter="checkerboard(across)">
                                      <p:cBhvr additive="repl">
                                        <p:cTn id="7" dur="3000"/>
                                        <p:tgtEl>
                                          <p:spTgt spid="192">
                                            <p:txEl>
                                              <p:pRg st="0"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1"/>
          <p:cNvSpPr/>
          <p:nvPr/>
        </p:nvSpPr>
        <p:spPr>
          <a:xfrm>
            <a:off x="395280" y="1197000"/>
            <a:ext cx="5471640" cy="4884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500" strike="noStrike">
                <a:solidFill>
                  <a:srgbClr val="000000"/>
                </a:solidFill>
                <a:latin typeface="Tahoma"/>
              </a:rPr>
              <a:t>“Después vi un CIELO NUEVO Y UNA NUEVA TIERRA , pues el primer cielo y la primera tierra habían desaparecido. Y oí una voz que clamaba desde el trono: ’Esta es la morada de Dios con los hombres’; él habitará en medio de ellos; él enjugará las lágrimas de sus ojos. Ya no habrá muerte, ni lamento, ni llanto, ni pena, pues todo lo anterior ha pasado” (Ap. 21, 1-4).</a:t>
            </a:r>
            <a:endParaRPr/>
          </a:p>
          <a:p>
            <a:pPr>
              <a:lnSpc>
                <a:spcPct val="100000"/>
              </a:lnSpc>
            </a:pPr>
            <a:endParaRPr/>
          </a:p>
        </p:txBody>
      </p:sp>
      <p:sp>
        <p:nvSpPr>
          <p:cNvPr id="309" name="CustomShape 2"/>
          <p:cNvSpPr/>
          <p:nvPr/>
        </p:nvSpPr>
        <p:spPr>
          <a:xfrm>
            <a:off x="539640" y="333360"/>
            <a:ext cx="7632360" cy="577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3200" b="1" strike="noStrike">
                <a:solidFill>
                  <a:srgbClr val="000000"/>
                </a:solidFill>
                <a:latin typeface="Lucida Sans Unicode"/>
              </a:rPr>
              <a:t>Lo trascendente …  El Reino de Dios</a:t>
            </a:r>
            <a:endParaRPr/>
          </a:p>
        </p:txBody>
      </p:sp>
      <p:pic>
        <p:nvPicPr>
          <p:cNvPr id="310" name="Picture 11"/>
          <p:cNvPicPr/>
          <p:nvPr/>
        </p:nvPicPr>
        <p:blipFill>
          <a:blip r:embed="rId3"/>
          <a:stretch/>
        </p:blipFill>
        <p:spPr>
          <a:xfrm>
            <a:off x="6227640" y="2276640"/>
            <a:ext cx="2300040" cy="3528720"/>
          </a:xfrm>
          <a:prstGeom prst="rect">
            <a:avLst/>
          </a:prstGeom>
          <a:ln w="9360">
            <a:noFill/>
          </a:ln>
        </p:spPr>
      </p:pic>
      <p:sp>
        <p:nvSpPr>
          <p:cNvPr id="311" name="CustomShape 3"/>
          <p:cNvSpPr/>
          <p:nvPr/>
        </p:nvSpPr>
        <p:spPr>
          <a:xfrm>
            <a:off x="5861160" y="6165720"/>
            <a:ext cx="3062880" cy="3646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nl-NL" b="1" strike="noStrike">
                <a:solidFill>
                  <a:srgbClr val="000000"/>
                </a:solidFill>
                <a:latin typeface="Lucida Sans Unicode"/>
              </a:rPr>
              <a:t>Msc. Elvy Monzant Arraga</a:t>
            </a:r>
            <a:endParaRPr/>
          </a:p>
        </p:txBody>
      </p:sp>
    </p:spTree>
  </p:cSld>
  <p:clrMapOvr>
    <a:masterClrMapping/>
  </p:clrMapOvr>
  <p:transition>
    <p:dissolv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310"/>
                                        </p:tgtEl>
                                        <p:attrNameLst>
                                          <p:attrName>style.visibility</p:attrName>
                                        </p:attrNameLst>
                                      </p:cBhvr>
                                      <p:to>
                                        <p:strVal val="visible"/>
                                      </p:to>
                                    </p:set>
                                    <p:anim calcmode="lin" valueType="num">
                                      <p:cBhvr additive="repl">
                                        <p:cTn id="7" dur="500" fill="hold"/>
                                        <p:tgtEl>
                                          <p:spTgt spid="310"/>
                                        </p:tgtEl>
                                        <p:attrNameLst>
                                          <p:attrName/>
                                        </p:attrNameLst>
                                      </p:cBhvr>
                                      <p:tavLst>
                                        <p:tav tm="0">
                                          <p:val>
                                            <p:strVal val="2/3*#ppt_w"/>
                                          </p:val>
                                        </p:tav>
                                        <p:tav tm="100000">
                                          <p:val>
                                            <p:strVal val="#ppt_w"/>
                                          </p:val>
                                        </p:tav>
                                      </p:tavLst>
                                    </p:anim>
                                    <p:anim calcmode="lin" valueType="num">
                                      <p:cBhvr additive="repl">
                                        <p:cTn id="8" dur="500" fill="hold"/>
                                        <p:tgtEl>
                                          <p:spTgt spid="310"/>
                                        </p:tgtEl>
                                        <p:attrNameLst>
                                          <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p:nvPr/>
        </p:nvSpPr>
        <p:spPr>
          <a:xfrm>
            <a:off x="0" y="785880"/>
            <a:ext cx="5500440" cy="228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4800" strike="noStrike">
                <a:solidFill>
                  <a:srgbClr val="DA1F28"/>
                </a:solidFill>
                <a:latin typeface="Century Gothic"/>
              </a:rPr>
              <a:t> </a:t>
            </a:r>
            <a:r>
              <a:rPr lang="nl-NL" sz="4800" strike="noStrike">
                <a:solidFill>
                  <a:srgbClr val="000000"/>
                </a:solidFill>
                <a:latin typeface="Century Gothic"/>
              </a:rPr>
              <a:t>Frente a ti coloco dos caminos: la Vida y la Muerte</a:t>
            </a:r>
            <a:endParaRPr/>
          </a:p>
        </p:txBody>
      </p:sp>
      <p:sp>
        <p:nvSpPr>
          <p:cNvPr id="194" name="CustomShape 2"/>
          <p:cNvSpPr/>
          <p:nvPr/>
        </p:nvSpPr>
        <p:spPr>
          <a:xfrm flipH="1">
            <a:off x="3040920" y="5715000"/>
            <a:ext cx="2030040" cy="553680"/>
          </a:xfrm>
          <a:prstGeom prst="rect">
            <a:avLst/>
          </a:prstGeom>
          <a:noFill/>
          <a:ln>
            <a:noFill/>
          </a:ln>
        </p:spPr>
        <p:style>
          <a:lnRef idx="0">
            <a:scrgbClr r="0" g="0" b="0"/>
          </a:lnRef>
          <a:fillRef idx="0">
            <a:scrgbClr r="0" g="0" b="0"/>
          </a:fillRef>
          <a:effectRef idx="0">
            <a:scrgbClr r="0" g="0" b="0"/>
          </a:effectRef>
          <a:fontRef idx="minor"/>
        </p:style>
      </p:sp>
      <p:sp>
        <p:nvSpPr>
          <p:cNvPr id="195" name="CustomShape 3"/>
          <p:cNvSpPr/>
          <p:nvPr/>
        </p:nvSpPr>
        <p:spPr>
          <a:xfrm>
            <a:off x="1763640" y="5483880"/>
            <a:ext cx="5928840" cy="100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nl-NL" sz="6000" strike="noStrike">
                <a:solidFill>
                  <a:srgbClr val="000000"/>
                </a:solidFill>
                <a:latin typeface="Century Gothic"/>
              </a:rPr>
              <a:t>ELIGE LA VIDA </a:t>
            </a:r>
            <a:endParaRPr/>
          </a:p>
        </p:txBody>
      </p:sp>
      <p:pic>
        <p:nvPicPr>
          <p:cNvPr id="196" name="Picture 2"/>
          <p:cNvPicPr/>
          <p:nvPr/>
        </p:nvPicPr>
        <p:blipFill>
          <a:blip r:embed="rId2"/>
          <a:stretch/>
        </p:blipFill>
        <p:spPr>
          <a:xfrm>
            <a:off x="5816520" y="714240"/>
            <a:ext cx="3112560" cy="37144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9" presetClass="entr"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dissolve">
                                      <p:cBhvr additive="repl">
                                        <p:cTn id="7" dur="5000"/>
                                        <p:tgtEl>
                                          <p:spTgt spid="195"/>
                                        </p:tgtEl>
                                      </p:cBhvr>
                                    </p:animEffect>
                                  </p:childTnLst>
                                </p:cTn>
                              </p:par>
                              <p:par>
                                <p:cTn id="8" presetID="9" presetClass="entr" fill="hold" nodeType="withEffect">
                                  <p:stCondLst>
                                    <p:cond delay="0"/>
                                  </p:stCondLst>
                                  <p:childTnLst>
                                    <p:set>
                                      <p:cBhvr>
                                        <p:cTn id="9" dur="1" fill="hold">
                                          <p:stCondLst>
                                            <p:cond delay="0"/>
                                          </p:stCondLst>
                                        </p:cTn>
                                        <p:tgtEl>
                                          <p:spTgt spid="196"/>
                                        </p:tgtEl>
                                        <p:attrNameLst>
                                          <p:attrName>style.visibility</p:attrName>
                                        </p:attrNameLst>
                                      </p:cBhvr>
                                      <p:to>
                                        <p:strVal val="visible"/>
                                      </p:to>
                                    </p:set>
                                    <p:animEffect transition="in" filter="dissolve">
                                      <p:cBhvr additive="repl">
                                        <p:cTn id="10" dur="5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428760" y="1500120"/>
            <a:ext cx="5714640" cy="301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400" strike="noStrike">
                <a:solidFill>
                  <a:srgbClr val="000000"/>
                </a:solidFill>
                <a:latin typeface="Tahoma"/>
                <a:ea typeface="Tahoma"/>
              </a:rPr>
              <a:t>Con la Evangelii Gaudium el Papa Francisco nos indica “</a:t>
            </a:r>
            <a:r>
              <a:rPr lang="nl-NL" sz="2400" b="1" i="1" strike="noStrike">
                <a:solidFill>
                  <a:srgbClr val="000000"/>
                </a:solidFill>
                <a:latin typeface="Tahoma"/>
                <a:ea typeface="Tahoma"/>
              </a:rPr>
              <a:t>CAMINOS PARA LA</a:t>
            </a:r>
            <a:r>
              <a:rPr lang="nl-NL" sz="2400" i="1" strike="noStrike">
                <a:solidFill>
                  <a:srgbClr val="000000"/>
                </a:solidFill>
                <a:latin typeface="Tahoma"/>
                <a:ea typeface="Tahoma"/>
              </a:rPr>
              <a:t> </a:t>
            </a:r>
            <a:r>
              <a:rPr lang="nl-NL" sz="2400" b="1" i="1" strike="noStrike">
                <a:solidFill>
                  <a:srgbClr val="000000"/>
                </a:solidFill>
                <a:latin typeface="Tahoma"/>
                <a:ea typeface="Tahoma"/>
              </a:rPr>
              <a:t>MARCHA DE LA IGLESIA EN LOS PRÓXIMOS AÑOS</a:t>
            </a:r>
            <a:r>
              <a:rPr lang="nl-NL" sz="2400" strike="noStrike">
                <a:solidFill>
                  <a:srgbClr val="000000"/>
                </a:solidFill>
                <a:latin typeface="Tahoma"/>
                <a:ea typeface="Tahoma"/>
              </a:rPr>
              <a:t>“(EG 1), invitándonos a una “</a:t>
            </a:r>
            <a:r>
              <a:rPr lang="nl-NL" sz="2400" b="1" i="1" strike="noStrike">
                <a:solidFill>
                  <a:srgbClr val="000000"/>
                </a:solidFill>
                <a:latin typeface="Tahoma"/>
                <a:ea typeface="Tahoma"/>
              </a:rPr>
              <a:t>NUEVA ETAPA EVANGELIZADORA</a:t>
            </a:r>
            <a:r>
              <a:rPr lang="nl-NL" sz="2400" b="1" strike="noStrike">
                <a:solidFill>
                  <a:srgbClr val="000000"/>
                </a:solidFill>
                <a:latin typeface="Tahoma"/>
                <a:ea typeface="Tahoma"/>
              </a:rPr>
              <a:t>”</a:t>
            </a:r>
            <a:r>
              <a:rPr lang="nl-NL" sz="2400" strike="noStrike">
                <a:solidFill>
                  <a:srgbClr val="000000"/>
                </a:solidFill>
                <a:latin typeface="Tahoma"/>
                <a:ea typeface="Tahoma"/>
              </a:rPr>
              <a:t> (EG 1), con un inédito “</a:t>
            </a:r>
            <a:r>
              <a:rPr lang="nl-NL" sz="2400" b="1" i="1" strike="noStrike">
                <a:solidFill>
                  <a:srgbClr val="000000"/>
                </a:solidFill>
                <a:latin typeface="Tahoma"/>
                <a:ea typeface="Tahoma"/>
              </a:rPr>
              <a:t>ESTILO EVANGELIZADOR</a:t>
            </a:r>
            <a:r>
              <a:rPr lang="nl-NL" sz="2400" strike="noStrike">
                <a:solidFill>
                  <a:srgbClr val="000000"/>
                </a:solidFill>
                <a:latin typeface="Tahoma"/>
                <a:ea typeface="Tahoma"/>
              </a:rPr>
              <a:t>”  (EG 18).</a:t>
            </a:r>
            <a:endParaRPr/>
          </a:p>
        </p:txBody>
      </p:sp>
      <p:pic>
        <p:nvPicPr>
          <p:cNvPr id="198" name="Picture 2"/>
          <p:cNvPicPr/>
          <p:nvPr/>
        </p:nvPicPr>
        <p:blipFill>
          <a:blip r:embed="rId3"/>
          <a:stretch/>
        </p:blipFill>
        <p:spPr>
          <a:xfrm>
            <a:off x="6715080" y="1857240"/>
            <a:ext cx="1800000" cy="2533320"/>
          </a:xfrm>
          <a:prstGeom prst="rect">
            <a:avLst/>
          </a:prstGeom>
          <a:ln>
            <a:noFill/>
          </a:ln>
        </p:spPr>
      </p:pic>
    </p:spTree>
  </p:cSld>
  <p:clrMapOvr>
    <a:masterClrMapping/>
  </p:clrMapOvr>
  <p:transition>
    <p:wipe dir="u"/>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repl">
                                        <p:cTn id="7" dur="500" fill="hold"/>
                                        <p:tgtEl>
                                          <p:spTgt spid="197"/>
                                        </p:tgtEl>
                                        <p:attrNameLst>
                                          <p:attrName>ppt_x</p:attrName>
                                        </p:attrNameLst>
                                      </p:cBhvr>
                                      <p:tavLst>
                                        <p:tav tm="0">
                                          <p:val>
                                            <p:strVal val="#ppt_x"/>
                                          </p:val>
                                        </p:tav>
                                        <p:tav tm="100000">
                                          <p:val>
                                            <p:strVal val="#ppt_x"/>
                                          </p:val>
                                        </p:tav>
                                      </p:tavLst>
                                    </p:anim>
                                    <p:anim calcmode="lin" valueType="num">
                                      <p:cBhvr additive="repl">
                                        <p:cTn id="8" dur="500" fill="hold"/>
                                        <p:tgtEl>
                                          <p:spTgt spid="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539640" y="980640"/>
            <a:ext cx="7678080" cy="3744720"/>
          </a:xfrm>
          <a:prstGeom prst="rect">
            <a:avLst/>
          </a:prstGeom>
          <a:noFill/>
          <a:ln>
            <a:noFill/>
          </a:ln>
        </p:spPr>
        <p:txBody>
          <a:bodyPr lIns="90000" tIns="45000" rIns="90000" bIns="45000"/>
          <a:lstStyle/>
          <a:p>
            <a:pPr algn="ctr">
              <a:lnSpc>
                <a:spcPct val="100000"/>
              </a:lnSpc>
            </a:pPr>
            <a:r>
              <a:rPr lang="es-VE" sz="5400" strike="noStrike">
                <a:solidFill>
                  <a:srgbClr val="000000"/>
                </a:solidFill>
                <a:latin typeface="Lucida Sans Unicode"/>
              </a:rPr>
              <a:t>Iglesia en Salida</a:t>
            </a:r>
            <a:endParaRPr/>
          </a:p>
        </p:txBody>
      </p:sp>
      <p:pic>
        <p:nvPicPr>
          <p:cNvPr id="200" name="Picture 4"/>
          <p:cNvPicPr/>
          <p:nvPr/>
        </p:nvPicPr>
        <p:blipFill>
          <a:blip r:embed="rId3"/>
          <a:stretch/>
        </p:blipFill>
        <p:spPr>
          <a:xfrm>
            <a:off x="3132000" y="2061000"/>
            <a:ext cx="2949840" cy="4104000"/>
          </a:xfrm>
          <a:prstGeom prst="rect">
            <a:avLst/>
          </a:prstGeom>
          <a:ln>
            <a:noFill/>
          </a:ln>
        </p:spPr>
      </p:pic>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p:cTn id="6" dur="1" fill="hold">
                                          <p:stCondLst>
                                            <p:cond delay="0"/>
                                          </p:stCondLst>
                                        </p:cTn>
                                        <p:tgtEl>
                                          <p:spTgt spid="199">
                                            <p:txEl>
                                              <p:pRg st="0" end="18"/>
                                            </p:txEl>
                                          </p:spTgt>
                                        </p:tgtEl>
                                        <p:attrNameLst>
                                          <p:attrName>style.visibility</p:attrName>
                                        </p:attrNameLst>
                                      </p:cBhvr>
                                      <p:to>
                                        <p:strVal val="visible"/>
                                      </p:to>
                                    </p:set>
                                    <p:animEffect transition="in" filter="dissolve">
                                      <p:cBhvr additive="repl">
                                        <p:cTn id="7" dur="5000"/>
                                        <p:tgtEl>
                                          <p:spTgt spid="199">
                                            <p:txEl>
                                              <p:pRg st="0"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Shape 1"/>
          <p:cNvSpPr txBox="1"/>
          <p:nvPr/>
        </p:nvSpPr>
        <p:spPr>
          <a:xfrm>
            <a:off x="71280" y="-428760"/>
            <a:ext cx="8929440" cy="1469520"/>
          </a:xfrm>
          <a:prstGeom prst="rect">
            <a:avLst/>
          </a:prstGeom>
          <a:noFill/>
          <a:ln>
            <a:noFill/>
          </a:ln>
        </p:spPr>
        <p:txBody>
          <a:bodyPr lIns="90000" tIns="45000" rIns="90000" bIns="45000" anchor="b"/>
          <a:lstStyle/>
          <a:p>
            <a:pPr algn="ctr">
              <a:lnSpc>
                <a:spcPct val="100000"/>
              </a:lnSpc>
            </a:pPr>
            <a:r>
              <a:rPr lang="es-VE" sz="4000" b="1" strike="noStrike">
                <a:solidFill>
                  <a:srgbClr val="464646"/>
                </a:solidFill>
                <a:latin typeface="Tahoma"/>
                <a:ea typeface="Tahoma"/>
              </a:rPr>
              <a:t>Iglesia en la periferia</a:t>
            </a:r>
            <a:endParaRPr/>
          </a:p>
        </p:txBody>
      </p:sp>
      <p:sp>
        <p:nvSpPr>
          <p:cNvPr id="202" name="CustomShape 2"/>
          <p:cNvSpPr/>
          <p:nvPr/>
        </p:nvSpPr>
        <p:spPr>
          <a:xfrm>
            <a:off x="0" y="2286000"/>
            <a:ext cx="5928840" cy="179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800" strike="noStrike">
                <a:solidFill>
                  <a:srgbClr val="000000"/>
                </a:solidFill>
                <a:latin typeface="Tahoma"/>
              </a:rPr>
              <a:t>Iglesia en SALIDA, que va al encuentro. Que llega hasta las periferias y a las fronteras humanas y existenciales. </a:t>
            </a:r>
            <a:endParaRPr/>
          </a:p>
        </p:txBody>
      </p:sp>
      <p:pic>
        <p:nvPicPr>
          <p:cNvPr id="203" name="Picture 1"/>
          <p:cNvPicPr/>
          <p:nvPr/>
        </p:nvPicPr>
        <p:blipFill>
          <a:blip r:embed="rId3"/>
          <a:stretch/>
        </p:blipFill>
        <p:spPr>
          <a:xfrm>
            <a:off x="6286680" y="1428840"/>
            <a:ext cx="2191320" cy="2285640"/>
          </a:xfrm>
          <a:prstGeom prst="rect">
            <a:avLst/>
          </a:prstGeom>
          <a:ln>
            <a:noFill/>
          </a:ln>
        </p:spPr>
      </p:pic>
    </p:spTree>
  </p:cSld>
  <p:clrMapOvr>
    <a:masterClrMapping/>
  </p:clrMapOvr>
  <p:transition>
    <p:wipe dir="u"/>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 calcmode="lin" valueType="num">
                                      <p:cBhvr additive="repl">
                                        <p:cTn id="7" dur="500" fill="hold"/>
                                        <p:tgtEl>
                                          <p:spTgt spid="202"/>
                                        </p:tgtEl>
                                        <p:attrNameLst>
                                          <p:attrName>ppt_x</p:attrName>
                                        </p:attrNameLst>
                                      </p:cBhvr>
                                      <p:tavLst>
                                        <p:tav tm="0">
                                          <p:val>
                                            <p:strVal val="#ppt_x"/>
                                          </p:val>
                                        </p:tav>
                                        <p:tav tm="100000">
                                          <p:val>
                                            <p:strVal val="#ppt_x"/>
                                          </p:val>
                                        </p:tav>
                                      </p:tavLst>
                                    </p:anim>
                                    <p:anim calcmode="lin" valueType="num">
                                      <p:cBhvr additive="repl">
                                        <p:cTn id="8" dur="500" fill="hold"/>
                                        <p:tgtEl>
                                          <p:spTgt spid="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214200" y="-315360"/>
            <a:ext cx="8929440" cy="1469520"/>
          </a:xfrm>
          <a:prstGeom prst="rect">
            <a:avLst/>
          </a:prstGeom>
          <a:noFill/>
          <a:ln>
            <a:noFill/>
          </a:ln>
        </p:spPr>
        <p:txBody>
          <a:bodyPr lIns="90000" tIns="45000" rIns="90000" bIns="45000" anchor="b"/>
          <a:lstStyle/>
          <a:p>
            <a:pPr algn="ctr">
              <a:lnSpc>
                <a:spcPct val="100000"/>
              </a:lnSpc>
            </a:pPr>
            <a:r>
              <a:rPr lang="es-VE" sz="4000" b="1" strike="noStrike">
                <a:solidFill>
                  <a:srgbClr val="464646"/>
                </a:solidFill>
                <a:latin typeface="Tahoma"/>
                <a:ea typeface="Tahoma"/>
              </a:rPr>
              <a:t>Iglesia enferma por el encierro</a:t>
            </a:r>
            <a:endParaRPr/>
          </a:p>
        </p:txBody>
      </p:sp>
      <p:sp>
        <p:nvSpPr>
          <p:cNvPr id="205" name="CustomShape 2"/>
          <p:cNvSpPr/>
          <p:nvPr/>
        </p:nvSpPr>
        <p:spPr>
          <a:xfrm>
            <a:off x="500040" y="1643040"/>
            <a:ext cx="4785840" cy="265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nl-NL" sz="2400" strike="noStrike">
                <a:solidFill>
                  <a:srgbClr val="000000"/>
                </a:solidFill>
                <a:latin typeface="Tahoma"/>
                <a:ea typeface="Tahoma"/>
              </a:rPr>
              <a:t>“Prefiero una </a:t>
            </a:r>
            <a:r>
              <a:rPr lang="nl-NL" sz="2400" b="1" strike="noStrike">
                <a:solidFill>
                  <a:srgbClr val="000000"/>
                </a:solidFill>
                <a:latin typeface="Tahoma"/>
                <a:ea typeface="Tahoma"/>
              </a:rPr>
              <a:t>IGLESIA ACCIDENTADA, HERIDA Y MANCHADA POR SALIR A LA CALLE</a:t>
            </a:r>
            <a:r>
              <a:rPr lang="nl-NL" sz="2400" strike="noStrike">
                <a:solidFill>
                  <a:srgbClr val="000000"/>
                </a:solidFill>
                <a:latin typeface="Tahoma"/>
                <a:ea typeface="Tahoma"/>
              </a:rPr>
              <a:t>, antes que una Iglesia enferma por el encierro y la comodidad de aferrarse a las propias seguridades”  ( EG 49)</a:t>
            </a:r>
            <a:endParaRPr/>
          </a:p>
        </p:txBody>
      </p:sp>
      <p:pic>
        <p:nvPicPr>
          <p:cNvPr id="206" name="Picture 2"/>
          <p:cNvPicPr/>
          <p:nvPr/>
        </p:nvPicPr>
        <p:blipFill>
          <a:blip r:embed="rId3"/>
          <a:stretch/>
        </p:blipFill>
        <p:spPr>
          <a:xfrm>
            <a:off x="5643720" y="1928880"/>
            <a:ext cx="2199960" cy="2076120"/>
          </a:xfrm>
          <a:prstGeom prst="rect">
            <a:avLst/>
          </a:prstGeom>
          <a:ln>
            <a:noFill/>
          </a:ln>
        </p:spPr>
      </p:pic>
    </p:spTree>
  </p:cSld>
  <p:clrMapOvr>
    <a:masterClrMapping/>
  </p:clrMapOvr>
  <p:transition>
    <p:wipe dir="u"/>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additive="repl">
                                        <p:cTn id="7" dur="500" fill="hold"/>
                                        <p:tgtEl>
                                          <p:spTgt spid="205"/>
                                        </p:tgtEl>
                                        <p:attrNameLst>
                                          <p:attrName>ppt_x</p:attrName>
                                        </p:attrNameLst>
                                      </p:cBhvr>
                                      <p:tavLst>
                                        <p:tav tm="0">
                                          <p:val>
                                            <p:strVal val="#ppt_x"/>
                                          </p:val>
                                        </p:tav>
                                        <p:tav tm="100000">
                                          <p:val>
                                            <p:strVal val="#ppt_x"/>
                                          </p:val>
                                        </p:tav>
                                      </p:tavLst>
                                    </p:anim>
                                    <p:anim calcmode="lin" valueType="num">
                                      <p:cBhvr additive="repl">
                                        <p:cTn id="8" dur="500" fill="hold"/>
                                        <p:tgtEl>
                                          <p:spTgt spid="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1512</Words>
  <Application>Microsoft Office PowerPoint</Application>
  <PresentationFormat>Diavoorstelling (4:3)</PresentationFormat>
  <Paragraphs>134</Paragraphs>
  <Slides>40</Slides>
  <Notes>31</Notes>
  <HiddenSlides>0</HiddenSlides>
  <MMClips>0</MMClips>
  <ScaleCrop>false</ScaleCrop>
  <HeadingPairs>
    <vt:vector size="6" baseType="variant">
      <vt:variant>
        <vt:lpstr>Gebruikte lettertypen</vt:lpstr>
      </vt:variant>
      <vt:variant>
        <vt:i4>11</vt:i4>
      </vt:variant>
      <vt:variant>
        <vt:lpstr>Thema</vt:lpstr>
      </vt:variant>
      <vt:variant>
        <vt:i4>4</vt:i4>
      </vt:variant>
      <vt:variant>
        <vt:lpstr>Diatitels</vt:lpstr>
      </vt:variant>
      <vt:variant>
        <vt:i4>40</vt:i4>
      </vt:variant>
    </vt:vector>
  </HeadingPairs>
  <TitlesOfParts>
    <vt:vector size="55" baseType="lpstr">
      <vt:lpstr>Arial</vt:lpstr>
      <vt:lpstr>Calibri</vt:lpstr>
      <vt:lpstr>Century Gothic</vt:lpstr>
      <vt:lpstr>Chiller</vt:lpstr>
      <vt:lpstr>Lucida Sans Unicode</vt:lpstr>
      <vt:lpstr>StarSymbol</vt:lpstr>
      <vt:lpstr>Tahoma</vt:lpstr>
      <vt:lpstr>Times New Roman</vt:lpstr>
      <vt:lpstr>Verdana</vt:lpstr>
      <vt:lpstr>Wingdings 2</vt:lpstr>
      <vt:lpstr>Wingdings 3</vt:lpstr>
      <vt:lpstr>Office Theme</vt:lpstr>
      <vt:lpstr>Office Theme</vt:lpstr>
      <vt:lpstr>Office Theme</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Leon Theunisse</dc:creator>
  <cp:lastModifiedBy>Leon Theunisse</cp:lastModifiedBy>
  <cp:revision>1</cp:revision>
  <dcterms:modified xsi:type="dcterms:W3CDTF">2023-07-12T12:19:45Z</dcterms:modified>
</cp:coreProperties>
</file>